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82" r:id="rId3"/>
    <p:sldId id="287" r:id="rId4"/>
    <p:sldId id="283" r:id="rId5"/>
    <p:sldId id="276" r:id="rId6"/>
    <p:sldId id="278" r:id="rId7"/>
    <p:sldId id="279" r:id="rId8"/>
    <p:sldId id="284" r:id="rId9"/>
    <p:sldId id="286" r:id="rId10"/>
    <p:sldId id="285" r:id="rId11"/>
    <p:sldId id="280" r:id="rId12"/>
    <p:sldId id="277" r:id="rId13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2" autoAdjust="0"/>
    <p:restoredTop sz="86538" autoAdjust="0"/>
  </p:normalViewPr>
  <p:slideViewPr>
    <p:cSldViewPr>
      <p:cViewPr varScale="1">
        <p:scale>
          <a:sx n="99" d="100"/>
          <a:sy n="99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55BCE-83FE-4627-B431-DDC33565A295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B2F8B-E827-4ADE-B21E-3252610B9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14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EE6277-57F1-4C8A-AF2F-B3033E024A3A}" type="datetimeFigureOut">
              <a:rPr lang="cs-CZ" smtClean="0"/>
              <a:t>12.10.2015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5637010" cy="882119"/>
          </a:xfrm>
        </p:spPr>
        <p:txBody>
          <a:bodyPr>
            <a:normAutofit/>
          </a:bodyPr>
          <a:lstStyle/>
          <a:p>
            <a:r>
              <a:rPr lang="cs-CZ" b="1" dirty="0" smtClean="0"/>
              <a:t>Wi-Fi zařízení</a:t>
            </a:r>
            <a:endParaRPr lang="cs-CZ" dirty="0" smtClean="0"/>
          </a:p>
          <a:p>
            <a:r>
              <a:rPr lang="cs-CZ" dirty="0" smtClean="0"/>
              <a:t>2 </a:t>
            </a:r>
            <a:r>
              <a:rPr lang="cs-CZ" dirty="0" err="1" smtClean="0"/>
              <a:t>DIn</a:t>
            </a:r>
            <a:r>
              <a:rPr lang="cs-CZ" dirty="0" smtClean="0"/>
              <a:t>, 2 </a:t>
            </a:r>
            <a:r>
              <a:rPr lang="cs-CZ" dirty="0" err="1" smtClean="0"/>
              <a:t>DOut</a:t>
            </a:r>
            <a:r>
              <a:rPr lang="cs-CZ" dirty="0" smtClean="0"/>
              <a:t>, 2 teploty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 err="1" smtClean="0"/>
              <a:t>Wi</a:t>
            </a:r>
            <a:r>
              <a:rPr lang="en-US" b="0" dirty="0" err="1" smtClean="0"/>
              <a:t>Rele</a:t>
            </a:r>
            <a:endParaRPr lang="cs-CZ" b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2" b="98224" l="4043" r="97872">
                        <a14:backgroundMark x1="53191" y1="94880" x2="53191" y2="94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98220"/>
            <a:ext cx="238760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Nastavení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Uk</a:t>
            </a:r>
            <a:r>
              <a:rPr lang="cs-CZ" dirty="0" err="1" smtClean="0"/>
              <a:t>ázka</a:t>
            </a:r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280"/>
            <a:ext cx="34099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7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Technologie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13503" r="29467" b="10997"/>
          <a:stretch/>
        </p:blipFill>
        <p:spPr>
          <a:xfrm>
            <a:off x="1187624" y="827836"/>
            <a:ext cx="2998786" cy="3393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Založeno na ARM procesoru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WiFi</a:t>
            </a:r>
            <a:r>
              <a:rPr lang="cs-CZ" dirty="0" smtClean="0"/>
              <a:t> modul od Texas Instruments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SD karta pro </a:t>
            </a:r>
            <a:r>
              <a:rPr lang="en-US" dirty="0" err="1" smtClean="0"/>
              <a:t>aktualizace</a:t>
            </a:r>
            <a:r>
              <a:rPr lang="en-US" dirty="0" smtClean="0"/>
              <a:t> a z</a:t>
            </a:r>
            <a:r>
              <a:rPr lang="cs-CZ" dirty="0" err="1" smtClean="0"/>
              <a:t>áznam</a:t>
            </a:r>
            <a:r>
              <a:rPr lang="cs-CZ" dirty="0" smtClean="0"/>
              <a:t>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8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b"/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 algn="ctr">
              <a:buNone/>
            </a:pPr>
            <a:r>
              <a:rPr lang="cs-CZ" dirty="0" smtClean="0"/>
              <a:t>www.seapraha.cz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 anchor="b"/>
          <a:lstStyle/>
          <a:p>
            <a:pPr marL="45720" indent="0" algn="ctr">
              <a:buNone/>
            </a:pPr>
            <a:r>
              <a:rPr lang="cs-CZ" dirty="0" smtClean="0"/>
              <a:t>fatek.seapraha.cz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30299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8903"/>
            <a:ext cx="3319644" cy="275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Technické </a:t>
            </a:r>
            <a:r>
              <a:rPr lang="cs-CZ" dirty="0"/>
              <a:t>ú</a:t>
            </a:r>
            <a:r>
              <a:rPr lang="cs-CZ" dirty="0" smtClean="0"/>
              <a:t>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Rozměry </a:t>
            </a:r>
            <a:r>
              <a:rPr lang="cs-CZ" sz="1800" b="1" dirty="0" smtClean="0"/>
              <a:t>71x90x58 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Napájení </a:t>
            </a:r>
            <a:r>
              <a:rPr lang="cs-CZ" sz="1800" b="1" dirty="0" smtClean="0"/>
              <a:t>230 V AC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Digitální vstupy </a:t>
            </a:r>
            <a:r>
              <a:rPr lang="cs-CZ" sz="1800" b="1" dirty="0" smtClean="0"/>
              <a:t>8-30 V DC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Digitální výstupy </a:t>
            </a:r>
            <a:r>
              <a:rPr lang="cs-CZ" sz="1800" b="1" dirty="0" smtClean="0"/>
              <a:t>5-260 V AC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Teplotní vstupy </a:t>
            </a:r>
            <a:r>
              <a:rPr lang="cs-CZ" sz="1800" b="1" dirty="0" smtClean="0"/>
              <a:t>KTY81-210</a:t>
            </a:r>
            <a:endParaRPr lang="cs-CZ" sz="1800" b="1" dirty="0"/>
          </a:p>
        </p:txBody>
      </p:sp>
      <p:pic>
        <p:nvPicPr>
          <p:cNvPr id="6" name="obrázek 13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056" y="764704"/>
            <a:ext cx="2747277" cy="348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220072" y="2380238"/>
            <a:ext cx="1703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WiRele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4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Připojení k PLC FATEK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81680" y="746368"/>
            <a:ext cx="3346704" cy="3474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Jednoduché připojení PLC do </a:t>
            </a:r>
            <a:r>
              <a:rPr lang="cs-CZ" sz="1800" dirty="0" err="1" smtClean="0"/>
              <a:t>WiFi</a:t>
            </a:r>
            <a:endParaRPr lang="cs-CZ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Cena 4674,- Kč</a:t>
            </a:r>
            <a:endParaRPr lang="cs-CZ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Nezávislé sledování vstupů a výstupů PLC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/>
              <a:t>V porovnání s CMGSM není třeba SIM karta -</a:t>
            </a:r>
            <a:r>
              <a:rPr lang="en-US" sz="1800" dirty="0" smtClean="0"/>
              <a:t>&gt;</a:t>
            </a:r>
            <a:r>
              <a:rPr lang="en-US" sz="1800" dirty="0" err="1" smtClean="0"/>
              <a:t>levn</a:t>
            </a:r>
            <a:r>
              <a:rPr lang="cs-CZ" sz="1800" dirty="0" err="1" smtClean="0"/>
              <a:t>ější</a:t>
            </a:r>
            <a:r>
              <a:rPr lang="cs-CZ" sz="1800" dirty="0" smtClean="0"/>
              <a:t> provoz</a:t>
            </a:r>
            <a:endParaRPr lang="cs-CZ" sz="1800" dirty="0"/>
          </a:p>
        </p:txBody>
      </p:sp>
      <p:pic>
        <p:nvPicPr>
          <p:cNvPr id="1026" name="Picture 2" descr="http://www.seapraha.cz/images/fatek/fbs-14ma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318" y1="17617" x2="50318" y2="17617"/>
                        <a14:foregroundMark x1="57962" y1="17617" x2="57962" y2="17617"/>
                        <a14:foregroundMark x1="64968" y1="17617" x2="64968" y2="17617"/>
                        <a14:foregroundMark x1="84713" y1="88601" x2="84713" y2="88601"/>
                        <a14:foregroundMark x1="71975" y1="91710" x2="71975" y2="91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9205"/>
            <a:ext cx="2592288" cy="3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Příklad zapojení</a:t>
            </a:r>
            <a:endParaRPr lang="cs-CZ" dirty="0"/>
          </a:p>
        </p:txBody>
      </p:sp>
      <p:pic>
        <p:nvPicPr>
          <p:cNvPr id="7" name="obrázek 34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7744" y="476672"/>
            <a:ext cx="4279579" cy="392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211960" y="2282388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WiRele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265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Ovládaní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WEB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Přístup z PC, Linux, Android, </a:t>
            </a:r>
            <a:r>
              <a:rPr lang="cs-CZ" dirty="0" err="1" smtClean="0"/>
              <a:t>iPad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Firefox</a:t>
            </a:r>
            <a:r>
              <a:rPr lang="cs-CZ" dirty="0" smtClean="0"/>
              <a:t>, IE, Opera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HTML+JavaScript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448272" cy="45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4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Průvodce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4099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Volba přihlašovacích </a:t>
            </a:r>
            <a:r>
              <a:rPr lang="cs-CZ" dirty="0" err="1" smtClean="0"/>
              <a:t>ůdajů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Zadání emailu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Jazyk zařízení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"/>
          <a:stretch/>
        </p:blipFill>
        <p:spPr bwMode="auto">
          <a:xfrm>
            <a:off x="971600" y="351313"/>
            <a:ext cx="3409950" cy="61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Stav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Zobrazení vstupů a výstupů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Zobrazení teplot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Ovládání </a:t>
            </a:r>
            <a:r>
              <a:rPr lang="cs-CZ" dirty="0" err="1" smtClean="0"/>
              <a:t>výst</a:t>
            </a:r>
            <a:r>
              <a:rPr lang="en-US" dirty="0" smtClean="0"/>
              <a:t>u</a:t>
            </a:r>
            <a:r>
              <a:rPr lang="cs-CZ" dirty="0" err="1" smtClean="0"/>
              <a:t>pů</a:t>
            </a:r>
            <a:endParaRPr lang="cs-CZ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476"/>
            <a:ext cx="34099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0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Výstupy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Změna stavu OFF/ON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Pulsy na výstupech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Nastavení regulace: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Topení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Chlazení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887"/>
            <a:ext cx="34099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0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Události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Nastavení mezí teploty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Email o změně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686"/>
            <a:ext cx="336232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1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2685</TotalTime>
  <Words>151</Words>
  <Application>Microsoft Office PowerPoint</Application>
  <PresentationFormat>Předvádění na obrazovce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WiRele</vt:lpstr>
      <vt:lpstr>Technické údaje</vt:lpstr>
      <vt:lpstr>Připojení k PLC FATEK</vt:lpstr>
      <vt:lpstr>Příklad zapojení</vt:lpstr>
      <vt:lpstr>Ovládaní</vt:lpstr>
      <vt:lpstr>Průvodce</vt:lpstr>
      <vt:lpstr>Stav</vt:lpstr>
      <vt:lpstr>Výstupy</vt:lpstr>
      <vt:lpstr>Události</vt:lpstr>
      <vt:lpstr>Nastavení</vt:lpstr>
      <vt:lpstr>Technologie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FATEK PLC</dc:title>
  <dc:creator>Vladimír Rosůlek</dc:creator>
  <cp:lastModifiedBy>Jan Voříšek</cp:lastModifiedBy>
  <cp:revision>113</cp:revision>
  <cp:lastPrinted>2013-08-20T13:01:36Z</cp:lastPrinted>
  <dcterms:created xsi:type="dcterms:W3CDTF">2013-08-15T11:19:52Z</dcterms:created>
  <dcterms:modified xsi:type="dcterms:W3CDTF">2015-10-12T17:06:05Z</dcterms:modified>
</cp:coreProperties>
</file>