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2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7" r:id="rId12"/>
    <p:sldId id="295" r:id="rId13"/>
    <p:sldId id="286" r:id="rId14"/>
    <p:sldId id="260" r:id="rId15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6" autoAdjust="0"/>
    <p:restoredTop sz="86517" autoAdjust="0"/>
  </p:normalViewPr>
  <p:slideViewPr>
    <p:cSldViewPr>
      <p:cViewPr varScale="1">
        <p:scale>
          <a:sx n="99" d="100"/>
          <a:sy n="99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8E561-1571-4848-8FF5-354E6F00437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420D994-F238-490C-BB50-6762E3995641}">
      <dgm:prSet phldrT="[Text]"/>
      <dgm:spPr/>
      <dgm:t>
        <a:bodyPr/>
        <a:lstStyle/>
        <a:p>
          <a:r>
            <a:rPr lang="cs-CZ" dirty="0" smtClean="0"/>
            <a:t>Návrh v </a:t>
          </a:r>
          <a:r>
            <a:rPr lang="cs-CZ" dirty="0" err="1" smtClean="0"/>
            <a:t>FvDesigneru</a:t>
          </a:r>
          <a:endParaRPr lang="cs-CZ" dirty="0"/>
        </a:p>
      </dgm:t>
    </dgm:pt>
    <dgm:pt modelId="{826D73A6-6FE8-4B65-847B-3658AB94263A}" type="parTrans" cxnId="{4C05A1E1-061E-4EF6-A604-323DD5D0D804}">
      <dgm:prSet/>
      <dgm:spPr/>
      <dgm:t>
        <a:bodyPr/>
        <a:lstStyle/>
        <a:p>
          <a:endParaRPr lang="cs-CZ"/>
        </a:p>
      </dgm:t>
    </dgm:pt>
    <dgm:pt modelId="{68511D3C-8777-44D1-A5D4-A5971DECFB84}" type="sibTrans" cxnId="{4C05A1E1-061E-4EF6-A604-323DD5D0D804}">
      <dgm:prSet/>
      <dgm:spPr/>
      <dgm:t>
        <a:bodyPr/>
        <a:lstStyle/>
        <a:p>
          <a:endParaRPr lang="cs-CZ"/>
        </a:p>
      </dgm:t>
    </dgm:pt>
    <dgm:pt modelId="{0A030D69-1C70-481B-978D-16DCF7FDE66F}">
      <dgm:prSet phldrT="[Text]"/>
      <dgm:spPr/>
      <dgm:t>
        <a:bodyPr/>
        <a:lstStyle/>
        <a:p>
          <a:r>
            <a:rPr lang="cs-CZ" dirty="0" smtClean="0"/>
            <a:t>Simulace</a:t>
          </a:r>
          <a:endParaRPr lang="cs-CZ" dirty="0"/>
        </a:p>
      </dgm:t>
    </dgm:pt>
    <dgm:pt modelId="{F1ACE8DE-6531-47FF-A7D3-E6715EECF7CA}" type="parTrans" cxnId="{AE4DF64D-A276-44C4-894F-7B8273D72D87}">
      <dgm:prSet/>
      <dgm:spPr/>
      <dgm:t>
        <a:bodyPr/>
        <a:lstStyle/>
        <a:p>
          <a:endParaRPr lang="cs-CZ"/>
        </a:p>
      </dgm:t>
    </dgm:pt>
    <dgm:pt modelId="{76903CB2-4A9A-4141-B4C6-8170BD3AF877}" type="sibTrans" cxnId="{AE4DF64D-A276-44C4-894F-7B8273D72D87}">
      <dgm:prSet/>
      <dgm:spPr/>
      <dgm:t>
        <a:bodyPr/>
        <a:lstStyle/>
        <a:p>
          <a:endParaRPr lang="cs-CZ"/>
        </a:p>
      </dgm:t>
    </dgm:pt>
    <dgm:pt modelId="{0672F8D9-01F4-455F-8D3F-C8323DC0E8C3}">
      <dgm:prSet phldrT="[Text]"/>
      <dgm:spPr/>
      <dgm:t>
        <a:bodyPr/>
        <a:lstStyle/>
        <a:p>
          <a:r>
            <a:rPr lang="cs-CZ" dirty="0" smtClean="0"/>
            <a:t>Nahrání do </a:t>
          </a:r>
          <a:r>
            <a:rPr lang="cs-CZ" dirty="0" err="1" smtClean="0"/>
            <a:t>displaye</a:t>
          </a:r>
          <a:endParaRPr lang="cs-CZ" dirty="0"/>
        </a:p>
      </dgm:t>
    </dgm:pt>
    <dgm:pt modelId="{4444DED4-B10E-4005-8086-5C8FF75E13E7}" type="parTrans" cxnId="{DC9DD024-BAE6-43BE-87E8-C02129E20557}">
      <dgm:prSet/>
      <dgm:spPr/>
      <dgm:t>
        <a:bodyPr/>
        <a:lstStyle/>
        <a:p>
          <a:endParaRPr lang="cs-CZ"/>
        </a:p>
      </dgm:t>
    </dgm:pt>
    <dgm:pt modelId="{BB00E259-223E-4FE4-B25D-92F3ED722211}" type="sibTrans" cxnId="{DC9DD024-BAE6-43BE-87E8-C02129E20557}">
      <dgm:prSet/>
      <dgm:spPr/>
      <dgm:t>
        <a:bodyPr/>
        <a:lstStyle/>
        <a:p>
          <a:endParaRPr lang="cs-CZ"/>
        </a:p>
      </dgm:t>
    </dgm:pt>
    <dgm:pt modelId="{DFB0CE69-569D-4C6E-9B3E-11434455B867}" type="pres">
      <dgm:prSet presAssocID="{C768E561-1571-4848-8FF5-354E6F004378}" presName="linearFlow" presStyleCnt="0">
        <dgm:presLayoutVars>
          <dgm:resizeHandles val="exact"/>
        </dgm:presLayoutVars>
      </dgm:prSet>
      <dgm:spPr/>
    </dgm:pt>
    <dgm:pt modelId="{F8F4F689-88F2-4B4E-AA87-EDDB398E73F8}" type="pres">
      <dgm:prSet presAssocID="{7420D994-F238-490C-BB50-6762E39956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6C4E29-324C-4E5B-909D-EEE84EBFA173}" type="pres">
      <dgm:prSet presAssocID="{68511D3C-8777-44D1-A5D4-A5971DECFB84}" presName="sibTrans" presStyleLbl="sibTrans2D1" presStyleIdx="0" presStyleCnt="2"/>
      <dgm:spPr/>
    </dgm:pt>
    <dgm:pt modelId="{3087C585-0538-470A-B255-B4027E139CDA}" type="pres">
      <dgm:prSet presAssocID="{68511D3C-8777-44D1-A5D4-A5971DECFB84}" presName="connectorText" presStyleLbl="sibTrans2D1" presStyleIdx="0" presStyleCnt="2"/>
      <dgm:spPr/>
    </dgm:pt>
    <dgm:pt modelId="{0D602A52-E6DD-4895-96AF-4A809B7C5C75}" type="pres">
      <dgm:prSet presAssocID="{0A030D69-1C70-481B-978D-16DCF7FDE66F}" presName="node" presStyleLbl="node1" presStyleIdx="1" presStyleCnt="3">
        <dgm:presLayoutVars>
          <dgm:bulletEnabled val="1"/>
        </dgm:presLayoutVars>
      </dgm:prSet>
      <dgm:spPr/>
    </dgm:pt>
    <dgm:pt modelId="{472E9347-BFB4-4D9F-ACC7-7517ADB3E203}" type="pres">
      <dgm:prSet presAssocID="{76903CB2-4A9A-4141-B4C6-8170BD3AF877}" presName="sibTrans" presStyleLbl="sibTrans2D1" presStyleIdx="1" presStyleCnt="2"/>
      <dgm:spPr/>
    </dgm:pt>
    <dgm:pt modelId="{8F2571D7-94DF-4418-B127-C487E3E0F56E}" type="pres">
      <dgm:prSet presAssocID="{76903CB2-4A9A-4141-B4C6-8170BD3AF877}" presName="connectorText" presStyleLbl="sibTrans2D1" presStyleIdx="1" presStyleCnt="2"/>
      <dgm:spPr/>
    </dgm:pt>
    <dgm:pt modelId="{2262CCC2-A606-442B-8C2F-14DFECBBCDD9}" type="pres">
      <dgm:prSet presAssocID="{0672F8D9-01F4-455F-8D3F-C8323DC0E8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D46BA1-DEB5-4891-89B2-69FC42176A8B}" type="presOf" srcId="{68511D3C-8777-44D1-A5D4-A5971DECFB84}" destId="{776C4E29-324C-4E5B-909D-EEE84EBFA173}" srcOrd="0" destOrd="0" presId="urn:microsoft.com/office/officeart/2005/8/layout/process2"/>
    <dgm:cxn modelId="{BE44B13E-0D9A-4074-A463-709381A62149}" type="presOf" srcId="{7420D994-F238-490C-BB50-6762E3995641}" destId="{F8F4F689-88F2-4B4E-AA87-EDDB398E73F8}" srcOrd="0" destOrd="0" presId="urn:microsoft.com/office/officeart/2005/8/layout/process2"/>
    <dgm:cxn modelId="{B3D822F9-99F5-4B1D-B0E6-4C4F656BE0A2}" type="presOf" srcId="{76903CB2-4A9A-4141-B4C6-8170BD3AF877}" destId="{8F2571D7-94DF-4418-B127-C487E3E0F56E}" srcOrd="1" destOrd="0" presId="urn:microsoft.com/office/officeart/2005/8/layout/process2"/>
    <dgm:cxn modelId="{CE148D0C-4CF3-42C6-B560-DC1165839D81}" type="presOf" srcId="{0A030D69-1C70-481B-978D-16DCF7FDE66F}" destId="{0D602A52-E6DD-4895-96AF-4A809B7C5C75}" srcOrd="0" destOrd="0" presId="urn:microsoft.com/office/officeart/2005/8/layout/process2"/>
    <dgm:cxn modelId="{DC9DD024-BAE6-43BE-87E8-C02129E20557}" srcId="{C768E561-1571-4848-8FF5-354E6F004378}" destId="{0672F8D9-01F4-455F-8D3F-C8323DC0E8C3}" srcOrd="2" destOrd="0" parTransId="{4444DED4-B10E-4005-8086-5C8FF75E13E7}" sibTransId="{BB00E259-223E-4FE4-B25D-92F3ED722211}"/>
    <dgm:cxn modelId="{AE4DF64D-A276-44C4-894F-7B8273D72D87}" srcId="{C768E561-1571-4848-8FF5-354E6F004378}" destId="{0A030D69-1C70-481B-978D-16DCF7FDE66F}" srcOrd="1" destOrd="0" parTransId="{F1ACE8DE-6531-47FF-A7D3-E6715EECF7CA}" sibTransId="{76903CB2-4A9A-4141-B4C6-8170BD3AF877}"/>
    <dgm:cxn modelId="{4C05A1E1-061E-4EF6-A604-323DD5D0D804}" srcId="{C768E561-1571-4848-8FF5-354E6F004378}" destId="{7420D994-F238-490C-BB50-6762E3995641}" srcOrd="0" destOrd="0" parTransId="{826D73A6-6FE8-4B65-847B-3658AB94263A}" sibTransId="{68511D3C-8777-44D1-A5D4-A5971DECFB84}"/>
    <dgm:cxn modelId="{2CDA41E0-7252-4FC9-8833-C5CC56B7E887}" type="presOf" srcId="{76903CB2-4A9A-4141-B4C6-8170BD3AF877}" destId="{472E9347-BFB4-4D9F-ACC7-7517ADB3E203}" srcOrd="0" destOrd="0" presId="urn:microsoft.com/office/officeart/2005/8/layout/process2"/>
    <dgm:cxn modelId="{F3B053C5-412E-47D9-8ACE-B9E7BBB1E02E}" type="presOf" srcId="{C768E561-1571-4848-8FF5-354E6F004378}" destId="{DFB0CE69-569D-4C6E-9B3E-11434455B867}" srcOrd="0" destOrd="0" presId="urn:microsoft.com/office/officeart/2005/8/layout/process2"/>
    <dgm:cxn modelId="{353EC072-906C-491C-9AA0-7D49F151481D}" type="presOf" srcId="{68511D3C-8777-44D1-A5D4-A5971DECFB84}" destId="{3087C585-0538-470A-B255-B4027E139CDA}" srcOrd="1" destOrd="0" presId="urn:microsoft.com/office/officeart/2005/8/layout/process2"/>
    <dgm:cxn modelId="{1A72DFEA-BF96-4856-8425-E1C01E602608}" type="presOf" srcId="{0672F8D9-01F4-455F-8D3F-C8323DC0E8C3}" destId="{2262CCC2-A606-442B-8C2F-14DFECBBCDD9}" srcOrd="0" destOrd="0" presId="urn:microsoft.com/office/officeart/2005/8/layout/process2"/>
    <dgm:cxn modelId="{E404C3E1-37EF-4CF7-991D-8BB751BF4450}" type="presParOf" srcId="{DFB0CE69-569D-4C6E-9B3E-11434455B867}" destId="{F8F4F689-88F2-4B4E-AA87-EDDB398E73F8}" srcOrd="0" destOrd="0" presId="urn:microsoft.com/office/officeart/2005/8/layout/process2"/>
    <dgm:cxn modelId="{F1C821D4-749D-4EC9-8A9B-F9B9EAF4FB1E}" type="presParOf" srcId="{DFB0CE69-569D-4C6E-9B3E-11434455B867}" destId="{776C4E29-324C-4E5B-909D-EEE84EBFA173}" srcOrd="1" destOrd="0" presId="urn:microsoft.com/office/officeart/2005/8/layout/process2"/>
    <dgm:cxn modelId="{00E4489B-E985-4525-AA3E-63250D398823}" type="presParOf" srcId="{776C4E29-324C-4E5B-909D-EEE84EBFA173}" destId="{3087C585-0538-470A-B255-B4027E139CDA}" srcOrd="0" destOrd="0" presId="urn:microsoft.com/office/officeart/2005/8/layout/process2"/>
    <dgm:cxn modelId="{0F6F88BD-0972-4F33-A7AF-3D0D886DD8AC}" type="presParOf" srcId="{DFB0CE69-569D-4C6E-9B3E-11434455B867}" destId="{0D602A52-E6DD-4895-96AF-4A809B7C5C75}" srcOrd="2" destOrd="0" presId="urn:microsoft.com/office/officeart/2005/8/layout/process2"/>
    <dgm:cxn modelId="{CADDB266-F38B-492D-9FE0-801027177F70}" type="presParOf" srcId="{DFB0CE69-569D-4C6E-9B3E-11434455B867}" destId="{472E9347-BFB4-4D9F-ACC7-7517ADB3E203}" srcOrd="3" destOrd="0" presId="urn:microsoft.com/office/officeart/2005/8/layout/process2"/>
    <dgm:cxn modelId="{7924E842-3CE4-408D-AAC7-287EB92675B7}" type="presParOf" srcId="{472E9347-BFB4-4D9F-ACC7-7517ADB3E203}" destId="{8F2571D7-94DF-4418-B127-C487E3E0F56E}" srcOrd="0" destOrd="0" presId="urn:microsoft.com/office/officeart/2005/8/layout/process2"/>
    <dgm:cxn modelId="{EA1B94AE-841F-4353-9942-FB63FA019FF7}" type="presParOf" srcId="{DFB0CE69-569D-4C6E-9B3E-11434455B867}" destId="{2262CCC2-A606-442B-8C2F-14DFECBBCDD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4F689-88F2-4B4E-AA87-EDDB398E73F8}">
      <dsp:nvSpPr>
        <dsp:cNvPr id="0" name=""/>
        <dsp:cNvSpPr/>
      </dsp:nvSpPr>
      <dsp:spPr>
        <a:xfrm>
          <a:off x="913381" y="0"/>
          <a:ext cx="1519687" cy="84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Návrh v </a:t>
          </a:r>
          <a:r>
            <a:rPr lang="cs-CZ" sz="1900" kern="1200" dirty="0" err="1" smtClean="0"/>
            <a:t>FvDesigneru</a:t>
          </a:r>
          <a:endParaRPr lang="cs-CZ" sz="1900" kern="1200" dirty="0"/>
        </a:p>
      </dsp:txBody>
      <dsp:txXfrm>
        <a:off x="938109" y="24728"/>
        <a:ext cx="1470231" cy="794814"/>
      </dsp:txXfrm>
    </dsp:sp>
    <dsp:sp modelId="{776C4E29-324C-4E5B-909D-EEE84EBFA173}">
      <dsp:nvSpPr>
        <dsp:cNvPr id="0" name=""/>
        <dsp:cNvSpPr/>
      </dsp:nvSpPr>
      <dsp:spPr>
        <a:xfrm rot="5400000">
          <a:off x="1514924" y="865377"/>
          <a:ext cx="316601" cy="379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-5400000">
        <a:off x="1559248" y="897037"/>
        <a:ext cx="227953" cy="221621"/>
      </dsp:txXfrm>
    </dsp:sp>
    <dsp:sp modelId="{0D602A52-E6DD-4895-96AF-4A809B7C5C75}">
      <dsp:nvSpPr>
        <dsp:cNvPr id="0" name=""/>
        <dsp:cNvSpPr/>
      </dsp:nvSpPr>
      <dsp:spPr>
        <a:xfrm>
          <a:off x="913381" y="1266406"/>
          <a:ext cx="1519687" cy="84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Simulace</a:t>
          </a:r>
          <a:endParaRPr lang="cs-CZ" sz="1900" kern="1200" dirty="0"/>
        </a:p>
      </dsp:txBody>
      <dsp:txXfrm>
        <a:off x="938109" y="1291134"/>
        <a:ext cx="1470231" cy="794814"/>
      </dsp:txXfrm>
    </dsp:sp>
    <dsp:sp modelId="{472E9347-BFB4-4D9F-ACC7-7517ADB3E203}">
      <dsp:nvSpPr>
        <dsp:cNvPr id="0" name=""/>
        <dsp:cNvSpPr/>
      </dsp:nvSpPr>
      <dsp:spPr>
        <a:xfrm rot="5400000">
          <a:off x="1514924" y="2131784"/>
          <a:ext cx="316601" cy="379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-5400000">
        <a:off x="1559248" y="2163444"/>
        <a:ext cx="227953" cy="221621"/>
      </dsp:txXfrm>
    </dsp:sp>
    <dsp:sp modelId="{2262CCC2-A606-442B-8C2F-14DFECBBCDD9}">
      <dsp:nvSpPr>
        <dsp:cNvPr id="0" name=""/>
        <dsp:cNvSpPr/>
      </dsp:nvSpPr>
      <dsp:spPr>
        <a:xfrm>
          <a:off x="913381" y="2532812"/>
          <a:ext cx="1519687" cy="84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Nahrání do </a:t>
          </a:r>
          <a:r>
            <a:rPr lang="cs-CZ" sz="1900" kern="1200" dirty="0" err="1" smtClean="0"/>
            <a:t>displaye</a:t>
          </a:r>
          <a:endParaRPr lang="cs-CZ" sz="1900" kern="1200" dirty="0"/>
        </a:p>
      </dsp:txBody>
      <dsp:txXfrm>
        <a:off x="938109" y="2557540"/>
        <a:ext cx="1470231" cy="794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5BCE-83FE-4627-B431-DDC33565A295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2F8B-E827-4ADE-B21E-3252610B9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Nový</a:t>
            </a:r>
            <a:r>
              <a:rPr lang="en-US" dirty="0"/>
              <a:t> designer pro </a:t>
            </a:r>
            <a:r>
              <a:rPr lang="en-US" dirty="0" err="1"/>
              <a:t>displeje</a:t>
            </a:r>
            <a:r>
              <a:rPr lang="en-US" dirty="0"/>
              <a:t> </a:t>
            </a:r>
            <a:r>
              <a:rPr lang="en-US" dirty="0" err="1"/>
              <a:t>Fatek</a:t>
            </a:r>
            <a:r>
              <a:rPr lang="en-US" dirty="0"/>
              <a:t> </a:t>
            </a:r>
            <a:r>
              <a:rPr lang="en-US" dirty="0" err="1"/>
              <a:t>řady</a:t>
            </a:r>
            <a:r>
              <a:rPr lang="en-US" dirty="0"/>
              <a:t> </a:t>
            </a:r>
            <a:r>
              <a:rPr lang="en-US" dirty="0" smtClean="0"/>
              <a:t>P5</a:t>
            </a:r>
          </a:p>
          <a:p>
            <a:r>
              <a:rPr lang="en-US" dirty="0" smtClean="0"/>
              <a:t>Jan Vo</a:t>
            </a:r>
            <a:r>
              <a:rPr lang="cs-CZ" dirty="0" err="1" smtClean="0"/>
              <a:t>říšek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cs-CZ" dirty="0" smtClean="0"/>
              <a:t>FATEK PLC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776864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1311832"/>
              </p:ext>
            </p:extLst>
          </p:nvPr>
        </p:nvGraphicFramePr>
        <p:xfrm>
          <a:off x="4645025" y="764704"/>
          <a:ext cx="3346450" cy="337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Postup vývoje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435638"/>
            <a:ext cx="3348038" cy="20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1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Nápověda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PDF soubor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4841"/>
            <a:ext cx="3346450" cy="270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0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Příklad – Řízení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2780929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Tlačítka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Přenos aplikace přes USB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User </a:t>
            </a:r>
            <a:r>
              <a:rPr lang="cs-CZ" smtClean="0"/>
              <a:t>Toolbox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22394" r="23889" b="31510"/>
          <a:stretch/>
        </p:blipFill>
        <p:spPr bwMode="auto">
          <a:xfrm>
            <a:off x="3923928" y="1268760"/>
            <a:ext cx="4320480" cy="26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6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Poznámky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Doba startu </a:t>
            </a:r>
            <a:br>
              <a:rPr lang="cs-CZ" dirty="0" smtClean="0"/>
            </a:br>
            <a:r>
              <a:rPr lang="en-US" dirty="0" smtClean="0"/>
              <a:t>30</a:t>
            </a:r>
            <a:r>
              <a:rPr lang="cs-CZ" dirty="0" smtClean="0"/>
              <a:t> – 60 v</a:t>
            </a:r>
            <a:r>
              <a:rPr lang="en-US" dirty="0" err="1" smtClean="0"/>
              <a:t>te</a:t>
            </a:r>
            <a:r>
              <a:rPr lang="cs-CZ" dirty="0" err="1" smtClean="0"/>
              <a:t>řin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Cena od 4200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78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b"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 algn="ctr">
              <a:buNone/>
            </a:pPr>
            <a:r>
              <a:rPr lang="cs-CZ" dirty="0" smtClean="0"/>
              <a:t>www.seapraha.cz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 anchor="b"/>
          <a:lstStyle/>
          <a:p>
            <a:pPr marL="45720" indent="0" algn="ctr">
              <a:buNone/>
            </a:pPr>
            <a:r>
              <a:rPr lang="cs-CZ" dirty="0" smtClean="0"/>
              <a:t>fatek.seapraha.cz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3029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8903"/>
            <a:ext cx="3319644" cy="27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TFT LCD display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Kompaktní dotykový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Odolnost proti rušení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Možnost připojit PLC na zadní stranu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Intuitivní programování </a:t>
            </a:r>
            <a:r>
              <a:rPr lang="cs-CZ" dirty="0" err="1" smtClean="0"/>
              <a:t>FvDesigner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HMI řada P5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http://www.seapraha.cz/images/201508/fac-p5-hmi-nahled-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9" b="96463" l="10667" r="9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3742"/>
            <a:ext cx="35718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6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Vložitelné</a:t>
            </a:r>
            <a:r>
              <a:rPr lang="cs-CZ" dirty="0" smtClean="0"/>
              <a:t> PLC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Úspora místa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Velká rychlost a spolehlivost komunikace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0" name="Picture 2" descr="Panel s namontovaným PLC HB1-xx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42" b="90184" l="5690" r="94655">
                        <a14:foregroundMark x1="87069" y1="69018" x2="87069" y2="69018"/>
                        <a14:foregroundMark x1="37586" y1="76074" x2="37586" y2="76074"/>
                        <a14:foregroundMark x1="38448" y1="22086" x2="38448" y2="22086"/>
                        <a14:foregroundMark x1="25517" y1="19632" x2="25517" y2="19632"/>
                        <a14:foregroundMark x1="53793" y1="23006" x2="53793" y2="23006"/>
                        <a14:foregroundMark x1="45172" y1="23006" x2="45172" y2="23006"/>
                        <a14:foregroundMark x1="49310" y1="23006" x2="49310" y2="23006"/>
                        <a14:foregroundMark x1="57759" y1="22393" x2="57759" y2="22393"/>
                        <a14:foregroundMark x1="61379" y1="21166" x2="61379" y2="21166"/>
                        <a14:foregroundMark x1="29655" y1="42945" x2="29655" y2="42945"/>
                        <a14:backgroundMark x1="12931" y1="73926" x2="12931" y2="73926"/>
                        <a14:backgroundMark x1="48276" y1="81595" x2="48276" y2="81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36712"/>
            <a:ext cx="3672408" cy="20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500" l="3000" r="90000">
                        <a14:foregroundMark x1="51750" y1="52333" x2="51750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49289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Komunikace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89" b="79305" l="0" r="100000">
                        <a14:foregroundMark x1="19627" y1="66060" x2="19627" y2="66060"/>
                        <a14:foregroundMark x1="30435" y1="73675" x2="30435" y2="73675"/>
                        <a14:foregroundMark x1="37640" y1="74338" x2="37640" y2="74338"/>
                        <a14:foregroundMark x1="43975" y1="74007" x2="43975" y2="74007"/>
                        <a14:foregroundMark x1="50683" y1="73675" x2="50683" y2="73675"/>
                        <a14:foregroundMark x1="52919" y1="67715" x2="52919" y2="67715"/>
                        <a14:foregroundMark x1="61242" y1="64735" x2="61242" y2="64735"/>
                        <a14:foregroundMark x1="67578" y1="65397" x2="67578" y2="65397"/>
                        <a14:foregroundMark x1="71801" y1="66722" x2="72547" y2="66722"/>
                        <a14:foregroundMark x1="77516" y1="66722" x2="77764" y2="65397"/>
                        <a14:foregroundMark x1="63230" y1="73344" x2="63230" y2="73344"/>
                        <a14:foregroundMark x1="58012" y1="73013" x2="58012" y2="73013"/>
                        <a14:foregroundMark x1="53913" y1="73013" x2="53913" y2="73013"/>
                        <a14:foregroundMark x1="46708" y1="73675" x2="46708" y2="73675"/>
                        <a14:foregroundMark x1="33913" y1="73013" x2="33913" y2="73013"/>
                        <a14:foregroundMark x1="28075" y1="72351" x2="28075" y2="72351"/>
                        <a14:foregroundMark x1="30435" y1="68377" x2="30435" y2="68377"/>
                        <a14:foregroundMark x1="43727" y1="67715" x2="43727" y2="67715"/>
                        <a14:foregroundMark x1="71553" y1="75000" x2="71553" y2="75000"/>
                        <a14:foregroundMark x1="75528" y1="74338" x2="75528" y2="74338"/>
                        <a14:backgroundMark x1="7578" y1="29305" x2="7578" y2="29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33" b="20768"/>
          <a:stretch/>
        </p:blipFill>
        <p:spPr>
          <a:xfrm>
            <a:off x="539552" y="1078029"/>
            <a:ext cx="7704856" cy="3311091"/>
          </a:xfrm>
        </p:spPr>
      </p:pic>
      <p:sp>
        <p:nvSpPr>
          <p:cNvPr id="4" name="Čárový popisek 1 (se zvýrazněním) 3"/>
          <p:cNvSpPr/>
          <p:nvPr/>
        </p:nvSpPr>
        <p:spPr>
          <a:xfrm flipH="1">
            <a:off x="192491" y="956225"/>
            <a:ext cx="1368152" cy="504056"/>
          </a:xfrm>
          <a:prstGeom prst="accentCallout1">
            <a:avLst>
              <a:gd name="adj1" fmla="val 47394"/>
              <a:gd name="adj2" fmla="val -7629"/>
              <a:gd name="adj3" fmla="val 152264"/>
              <a:gd name="adj4" fmla="val -3106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RS422/485</a:t>
            </a:r>
            <a:endParaRPr lang="cs-CZ" dirty="0"/>
          </a:p>
        </p:txBody>
      </p:sp>
      <p:sp>
        <p:nvSpPr>
          <p:cNvPr id="7" name="Čárový popisek 1 (se zvýrazněním) 6"/>
          <p:cNvSpPr/>
          <p:nvPr/>
        </p:nvSpPr>
        <p:spPr>
          <a:xfrm flipH="1">
            <a:off x="1259632" y="332656"/>
            <a:ext cx="1368152" cy="504056"/>
          </a:xfrm>
          <a:prstGeom prst="accentCallout1">
            <a:avLst>
              <a:gd name="adj1" fmla="val 47394"/>
              <a:gd name="adj2" fmla="val -7629"/>
              <a:gd name="adj3" fmla="val 152264"/>
              <a:gd name="adj4" fmla="val -3106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USB master</a:t>
            </a:r>
            <a:endParaRPr lang="cs-CZ" dirty="0"/>
          </a:p>
        </p:txBody>
      </p:sp>
      <p:sp>
        <p:nvSpPr>
          <p:cNvPr id="8" name="Čárový popisek 1 (se zvýrazněním) 7"/>
          <p:cNvSpPr/>
          <p:nvPr/>
        </p:nvSpPr>
        <p:spPr>
          <a:xfrm flipH="1">
            <a:off x="4499992" y="309177"/>
            <a:ext cx="1368152" cy="504056"/>
          </a:xfrm>
          <a:prstGeom prst="accentCallout1">
            <a:avLst>
              <a:gd name="adj1" fmla="val 55032"/>
              <a:gd name="adj2" fmla="val 106342"/>
              <a:gd name="adj3" fmla="val 188546"/>
              <a:gd name="adj4" fmla="val 149741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Ethernet</a:t>
            </a:r>
            <a:endParaRPr lang="cs-CZ" dirty="0"/>
          </a:p>
        </p:txBody>
      </p:sp>
      <p:sp>
        <p:nvSpPr>
          <p:cNvPr id="10" name="Čárový popisek 1 (se zvýrazněním) 9"/>
          <p:cNvSpPr/>
          <p:nvPr/>
        </p:nvSpPr>
        <p:spPr>
          <a:xfrm flipH="1">
            <a:off x="5508104" y="1340768"/>
            <a:ext cx="1368152" cy="504056"/>
          </a:xfrm>
          <a:prstGeom prst="accentCallout1">
            <a:avLst>
              <a:gd name="adj1" fmla="val 55032"/>
              <a:gd name="adj2" fmla="val 106342"/>
              <a:gd name="adj3" fmla="val 91158"/>
              <a:gd name="adj4" fmla="val 120897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RS232</a:t>
            </a:r>
            <a:endParaRPr lang="cs-CZ" dirty="0"/>
          </a:p>
        </p:txBody>
      </p:sp>
      <p:sp>
        <p:nvSpPr>
          <p:cNvPr id="11" name="Čárový popisek 1 (se zvýrazněním) 10"/>
          <p:cNvSpPr/>
          <p:nvPr/>
        </p:nvSpPr>
        <p:spPr>
          <a:xfrm flipH="1">
            <a:off x="7308304" y="332656"/>
            <a:ext cx="1368152" cy="504056"/>
          </a:xfrm>
          <a:prstGeom prst="accentCallout1">
            <a:avLst>
              <a:gd name="adj1" fmla="val 55032"/>
              <a:gd name="adj2" fmla="val 106342"/>
              <a:gd name="adj3" fmla="val 284024"/>
              <a:gd name="adj4" fmla="val 126525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SD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9" name="Čárový popisek 1 (se zvýrazněním) 8"/>
          <p:cNvSpPr/>
          <p:nvPr/>
        </p:nvSpPr>
        <p:spPr>
          <a:xfrm flipH="1">
            <a:off x="4932040" y="951997"/>
            <a:ext cx="1368152" cy="504056"/>
          </a:xfrm>
          <a:prstGeom prst="accentCallout1">
            <a:avLst>
              <a:gd name="adj1" fmla="val 55032"/>
              <a:gd name="adj2" fmla="val 106342"/>
              <a:gd name="adj3" fmla="val 148445"/>
              <a:gd name="adj4" fmla="val 118786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USB </a:t>
            </a:r>
            <a:r>
              <a:rPr lang="cs-CZ" dirty="0" err="1" smtClean="0"/>
              <a:t>slave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9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RS232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RS422/485 </a:t>
            </a:r>
            <a:r>
              <a:rPr lang="cs-CZ" b="1" dirty="0" smtClean="0"/>
              <a:t>izolované</a:t>
            </a:r>
            <a:br>
              <a:rPr lang="cs-CZ" b="1" dirty="0" smtClean="0"/>
            </a:br>
            <a:r>
              <a:rPr lang="cs-CZ" sz="1600" dirty="0" smtClean="0"/>
              <a:t>(mimo 4,3“)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HB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USB host, USB </a:t>
            </a:r>
            <a:r>
              <a:rPr lang="cs-CZ" dirty="0" err="1" smtClean="0"/>
              <a:t>device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microSD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89" b="79305" l="0" r="100000">
                        <a14:foregroundMark x1="19627" y1="66060" x2="19627" y2="66060"/>
                        <a14:foregroundMark x1="30435" y1="73675" x2="30435" y2="73675"/>
                        <a14:foregroundMark x1="37640" y1="74338" x2="37640" y2="74338"/>
                        <a14:foregroundMark x1="43975" y1="74007" x2="43975" y2="74007"/>
                        <a14:foregroundMark x1="50683" y1="73675" x2="50683" y2="73675"/>
                        <a14:foregroundMark x1="52919" y1="67715" x2="52919" y2="67715"/>
                        <a14:foregroundMark x1="61242" y1="64735" x2="61242" y2="64735"/>
                        <a14:foregroundMark x1="67578" y1="65397" x2="67578" y2="65397"/>
                        <a14:foregroundMark x1="71801" y1="66722" x2="72547" y2="66722"/>
                        <a14:foregroundMark x1="77516" y1="66722" x2="77764" y2="65397"/>
                        <a14:foregroundMark x1="63230" y1="73344" x2="63230" y2="73344"/>
                        <a14:foregroundMark x1="58012" y1="73013" x2="58012" y2="73013"/>
                        <a14:foregroundMark x1="53913" y1="73013" x2="53913" y2="73013"/>
                        <a14:foregroundMark x1="46708" y1="73675" x2="46708" y2="73675"/>
                        <a14:foregroundMark x1="33913" y1="73013" x2="33913" y2="73013"/>
                        <a14:foregroundMark x1="28075" y1="72351" x2="28075" y2="72351"/>
                        <a14:foregroundMark x1="30435" y1="68377" x2="30435" y2="68377"/>
                        <a14:foregroundMark x1="43727" y1="67715" x2="43727" y2="67715"/>
                        <a14:foregroundMark x1="71553" y1="75000" x2="71553" y2="75000"/>
                        <a14:foregroundMark x1="75528" y1="74338" x2="75528" y2="74338"/>
                        <a14:backgroundMark x1="7578" y1="29305" x2="7578" y2="29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744417" cy="2808312"/>
          </a:xfrm>
        </p:spPr>
      </p:pic>
    </p:spTree>
    <p:extLst>
      <p:ext uri="{BB962C8B-B14F-4D97-AF65-F5344CB8AC3E}">
        <p14:creationId xmlns:p14="http://schemas.microsoft.com/office/powerpoint/2010/main" val="373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Pass</a:t>
            </a:r>
            <a:r>
              <a:rPr lang="cs-CZ" dirty="0" smtClean="0"/>
              <a:t> </a:t>
            </a:r>
            <a:r>
              <a:rPr lang="cs-CZ" dirty="0" err="1" smtClean="0"/>
              <a:t>Trough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5" b="98776" l="722" r="99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101653" cy="24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Výměna SW v PLC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 místě instalace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Bez přímého spojení s PLC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7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Základní nastavení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Jako BIOS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Nastaven</a:t>
            </a:r>
            <a:r>
              <a:rPr lang="cs-CZ" dirty="0" smtClean="0"/>
              <a:t>í  IP adresy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VNC, FTP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Pass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Otočení </a:t>
            </a:r>
            <a:r>
              <a:rPr lang="cs-CZ" dirty="0" err="1" smtClean="0"/>
              <a:t>displaye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Datum a čas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Ukázka</a:t>
            </a:r>
            <a:endParaRPr lang="cs-CZ" i="1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Vzdálená správa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4784"/>
            <a:ext cx="3772766" cy="23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5" y="764704"/>
            <a:ext cx="3346704" cy="3377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FvDesigner</a:t>
            </a:r>
            <a:r>
              <a:rPr lang="en-US" dirty="0" smtClean="0"/>
              <a:t> </a:t>
            </a:r>
            <a:r>
              <a:rPr lang="en-US" b="1" dirty="0" err="1" smtClean="0"/>
              <a:t>zdarma</a:t>
            </a: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Pohodln</a:t>
            </a:r>
            <a:r>
              <a:rPr lang="cs-CZ" dirty="0" smtClean="0"/>
              <a:t>é programování obrazovek HMI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Tlačítka, zobrazení hodnot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Obrazovky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Jazyky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Makra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Programování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6"/>
          <a:stretch/>
        </p:blipFill>
        <p:spPr bwMode="auto">
          <a:xfrm>
            <a:off x="179512" y="188640"/>
            <a:ext cx="39016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8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Programování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3162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63289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1706</TotalTime>
  <Words>145</Words>
  <Application>Microsoft Office PowerPoint</Application>
  <PresentationFormat>Předvádění na obrazovce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FATEK PLC</vt:lpstr>
      <vt:lpstr>HMI řada P5</vt:lpstr>
      <vt:lpstr>Vložitelné PLC</vt:lpstr>
      <vt:lpstr>Komunikace</vt:lpstr>
      <vt:lpstr>Komunikace</vt:lpstr>
      <vt:lpstr>Pass Trough</vt:lpstr>
      <vt:lpstr>Vzdálená správa</vt:lpstr>
      <vt:lpstr>Programování</vt:lpstr>
      <vt:lpstr>Programování</vt:lpstr>
      <vt:lpstr>Postup vývoje</vt:lpstr>
      <vt:lpstr>Nápověda</vt:lpstr>
      <vt:lpstr>Příklad – Řízení země</vt:lpstr>
      <vt:lpstr>Poznámky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FATEK PLC</dc:title>
  <dc:creator>Vladimír Rosůlek</dc:creator>
  <cp:lastModifiedBy>Jan Voříšek</cp:lastModifiedBy>
  <cp:revision>125</cp:revision>
  <cp:lastPrinted>2013-08-20T13:01:36Z</cp:lastPrinted>
  <dcterms:created xsi:type="dcterms:W3CDTF">2013-08-15T11:19:52Z</dcterms:created>
  <dcterms:modified xsi:type="dcterms:W3CDTF">2015-10-12T17:52:33Z</dcterms:modified>
</cp:coreProperties>
</file>