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72" r:id="rId3"/>
    <p:sldId id="273" r:id="rId4"/>
    <p:sldId id="274" r:id="rId5"/>
    <p:sldId id="275" r:id="rId6"/>
    <p:sldId id="281" r:id="rId7"/>
    <p:sldId id="280" r:id="rId8"/>
    <p:sldId id="284" r:id="rId9"/>
    <p:sldId id="285" r:id="rId10"/>
    <p:sldId id="282" r:id="rId11"/>
    <p:sldId id="286" r:id="rId12"/>
    <p:sldId id="260" r:id="rId13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6" autoAdjust="0"/>
    <p:restoredTop sz="86517" autoAdjust="0"/>
  </p:normalViewPr>
  <p:slideViewPr>
    <p:cSldViewPr>
      <p:cViewPr varScale="1">
        <p:scale>
          <a:sx n="102" d="100"/>
          <a:sy n="102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C043F-F4A9-4035-9FB8-771C806465F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D2A9D50-5BD2-4D1D-B5CF-79805BE0A63A}">
      <dgm:prSet phldrT="[Text]"/>
      <dgm:spPr/>
      <dgm:t>
        <a:bodyPr/>
        <a:lstStyle/>
        <a:p>
          <a:r>
            <a:rPr lang="cs-CZ" dirty="0" smtClean="0"/>
            <a:t>RS232</a:t>
          </a:r>
          <a:endParaRPr lang="cs-CZ" dirty="0"/>
        </a:p>
      </dgm:t>
    </dgm:pt>
    <dgm:pt modelId="{AB9376E2-8C9C-4DDA-95E3-033F392D87AB}" type="parTrans" cxnId="{F0211BC1-7CBE-415F-81AD-9B1E8DC05639}">
      <dgm:prSet/>
      <dgm:spPr/>
      <dgm:t>
        <a:bodyPr/>
        <a:lstStyle/>
        <a:p>
          <a:endParaRPr lang="cs-CZ"/>
        </a:p>
      </dgm:t>
    </dgm:pt>
    <dgm:pt modelId="{CAC13EC7-A440-4F7D-ADDB-992842098DED}" type="sibTrans" cxnId="{F0211BC1-7CBE-415F-81AD-9B1E8DC05639}">
      <dgm:prSet/>
      <dgm:spPr/>
      <dgm:t>
        <a:bodyPr/>
        <a:lstStyle/>
        <a:p>
          <a:endParaRPr lang="cs-CZ"/>
        </a:p>
      </dgm:t>
    </dgm:pt>
    <dgm:pt modelId="{1057096C-E874-499F-87C8-0BAA0096268A}">
      <dgm:prSet phldrT="[Text]" phldr="1"/>
      <dgm:spPr/>
      <dgm:t>
        <a:bodyPr/>
        <a:lstStyle/>
        <a:p>
          <a:endParaRPr lang="cs-CZ" dirty="0"/>
        </a:p>
      </dgm:t>
    </dgm:pt>
    <dgm:pt modelId="{A7F71D2A-5DAE-41DF-BFA5-DBA610BF4CB2}" type="parTrans" cxnId="{D5B04422-6ADE-40F4-B6E3-9B23F99CF2DB}">
      <dgm:prSet/>
      <dgm:spPr/>
      <dgm:t>
        <a:bodyPr/>
        <a:lstStyle/>
        <a:p>
          <a:endParaRPr lang="cs-CZ"/>
        </a:p>
      </dgm:t>
    </dgm:pt>
    <dgm:pt modelId="{9CF51260-7C15-451D-B8DA-8AAE5C59DAB9}" type="sibTrans" cxnId="{D5B04422-6ADE-40F4-B6E3-9B23F99CF2DB}">
      <dgm:prSet/>
      <dgm:spPr/>
      <dgm:t>
        <a:bodyPr/>
        <a:lstStyle/>
        <a:p>
          <a:endParaRPr lang="cs-CZ"/>
        </a:p>
      </dgm:t>
    </dgm:pt>
    <dgm:pt modelId="{A11A25FF-B3EB-458D-8250-5F38FF93B106}">
      <dgm:prSet phldrT="[Text]" phldr="1"/>
      <dgm:spPr/>
      <dgm:t>
        <a:bodyPr/>
        <a:lstStyle/>
        <a:p>
          <a:endParaRPr lang="cs-CZ" dirty="0"/>
        </a:p>
      </dgm:t>
    </dgm:pt>
    <dgm:pt modelId="{853105FD-3E4A-4A1B-AD93-BA939D52E3E2}" type="parTrans" cxnId="{EC1BD4A5-D92E-4CBF-83FD-19064685C5BA}">
      <dgm:prSet/>
      <dgm:spPr/>
      <dgm:t>
        <a:bodyPr/>
        <a:lstStyle/>
        <a:p>
          <a:endParaRPr lang="cs-CZ"/>
        </a:p>
      </dgm:t>
    </dgm:pt>
    <dgm:pt modelId="{27AC9CD6-E33B-4EC0-900B-70306E362CD4}" type="sibTrans" cxnId="{EC1BD4A5-D92E-4CBF-83FD-19064685C5BA}">
      <dgm:prSet/>
      <dgm:spPr/>
      <dgm:t>
        <a:bodyPr/>
        <a:lstStyle/>
        <a:p>
          <a:endParaRPr lang="cs-CZ"/>
        </a:p>
      </dgm:t>
    </dgm:pt>
    <dgm:pt modelId="{321D2EE6-48C6-433D-9AFB-81D29BEEFE6A}">
      <dgm:prSet phldrT="[Text]"/>
      <dgm:spPr/>
      <dgm:t>
        <a:bodyPr/>
        <a:lstStyle/>
        <a:p>
          <a:r>
            <a:rPr lang="cs-CZ" dirty="0" smtClean="0"/>
            <a:t>RS485</a:t>
          </a:r>
          <a:endParaRPr lang="cs-CZ" dirty="0"/>
        </a:p>
      </dgm:t>
    </dgm:pt>
    <dgm:pt modelId="{FCC49805-E5A3-4070-9B1F-449D9DC42127}" type="parTrans" cxnId="{2801BA18-BEE5-43F8-B8E4-CFE3D4A52949}">
      <dgm:prSet/>
      <dgm:spPr/>
      <dgm:t>
        <a:bodyPr/>
        <a:lstStyle/>
        <a:p>
          <a:endParaRPr lang="cs-CZ"/>
        </a:p>
      </dgm:t>
    </dgm:pt>
    <dgm:pt modelId="{30F8B453-DC5B-4BDE-B498-DAECF7DCA2E1}" type="sibTrans" cxnId="{2801BA18-BEE5-43F8-B8E4-CFE3D4A52949}">
      <dgm:prSet/>
      <dgm:spPr/>
      <dgm:t>
        <a:bodyPr/>
        <a:lstStyle/>
        <a:p>
          <a:endParaRPr lang="cs-CZ"/>
        </a:p>
      </dgm:t>
    </dgm:pt>
    <dgm:pt modelId="{0229CDB4-FC25-4905-A2D2-9BED549FB8C9}">
      <dgm:prSet phldrT="[Text]" phldr="1"/>
      <dgm:spPr/>
      <dgm:t>
        <a:bodyPr/>
        <a:lstStyle/>
        <a:p>
          <a:endParaRPr lang="cs-CZ" dirty="0"/>
        </a:p>
      </dgm:t>
    </dgm:pt>
    <dgm:pt modelId="{6870BDC7-ED10-4C45-A64E-4CF9106BE4E8}" type="parTrans" cxnId="{377A110A-50BA-42D0-8CA4-03955F4F6605}">
      <dgm:prSet/>
      <dgm:spPr/>
      <dgm:t>
        <a:bodyPr/>
        <a:lstStyle/>
        <a:p>
          <a:endParaRPr lang="cs-CZ"/>
        </a:p>
      </dgm:t>
    </dgm:pt>
    <dgm:pt modelId="{C890F095-DC3E-4C91-B75B-00E80C13920B}" type="sibTrans" cxnId="{377A110A-50BA-42D0-8CA4-03955F4F6605}">
      <dgm:prSet/>
      <dgm:spPr/>
      <dgm:t>
        <a:bodyPr/>
        <a:lstStyle/>
        <a:p>
          <a:endParaRPr lang="cs-CZ"/>
        </a:p>
      </dgm:t>
    </dgm:pt>
    <dgm:pt modelId="{1409165B-70F3-4FAA-8AE4-144C01EAF2C6}">
      <dgm:prSet phldrT="[Text]" phldr="1"/>
      <dgm:spPr/>
      <dgm:t>
        <a:bodyPr/>
        <a:lstStyle/>
        <a:p>
          <a:endParaRPr lang="cs-CZ" dirty="0"/>
        </a:p>
      </dgm:t>
    </dgm:pt>
    <dgm:pt modelId="{A988C96A-4AC3-4939-BC42-754E467E8CBB}" type="parTrans" cxnId="{79F1CA3A-00E3-4EE9-9C22-58D9F6884DD4}">
      <dgm:prSet/>
      <dgm:spPr/>
      <dgm:t>
        <a:bodyPr/>
        <a:lstStyle/>
        <a:p>
          <a:endParaRPr lang="cs-CZ"/>
        </a:p>
      </dgm:t>
    </dgm:pt>
    <dgm:pt modelId="{9508C1E7-946E-4B94-AD4A-113DE590B5D5}" type="sibTrans" cxnId="{79F1CA3A-00E3-4EE9-9C22-58D9F6884DD4}">
      <dgm:prSet/>
      <dgm:spPr/>
      <dgm:t>
        <a:bodyPr/>
        <a:lstStyle/>
        <a:p>
          <a:endParaRPr lang="cs-CZ"/>
        </a:p>
      </dgm:t>
    </dgm:pt>
    <dgm:pt modelId="{F619BB2A-BE4E-4D9D-9E7A-04CDDC864D16}">
      <dgm:prSet phldrT="[Text]"/>
      <dgm:spPr/>
      <dgm:t>
        <a:bodyPr/>
        <a:lstStyle/>
        <a:p>
          <a:r>
            <a:rPr lang="cs-CZ" dirty="0" smtClean="0"/>
            <a:t>TCP/IP</a:t>
          </a:r>
          <a:endParaRPr lang="cs-CZ" dirty="0"/>
        </a:p>
      </dgm:t>
    </dgm:pt>
    <dgm:pt modelId="{BFE03B50-2DAE-4716-952A-E0182612BC31}" type="parTrans" cxnId="{EEFBFE7B-D5D4-4841-86C7-52838E3864AD}">
      <dgm:prSet/>
      <dgm:spPr/>
      <dgm:t>
        <a:bodyPr/>
        <a:lstStyle/>
        <a:p>
          <a:endParaRPr lang="cs-CZ"/>
        </a:p>
      </dgm:t>
    </dgm:pt>
    <dgm:pt modelId="{B211946D-D9B4-4BB7-8CCD-6152E6645A00}" type="sibTrans" cxnId="{EEFBFE7B-D5D4-4841-86C7-52838E3864AD}">
      <dgm:prSet/>
      <dgm:spPr/>
      <dgm:t>
        <a:bodyPr/>
        <a:lstStyle/>
        <a:p>
          <a:endParaRPr lang="cs-CZ"/>
        </a:p>
      </dgm:t>
    </dgm:pt>
    <dgm:pt modelId="{CD137C9F-3528-4F3F-B9A0-6E5A0872C7AC}">
      <dgm:prSet phldrT="[Text]" phldr="1"/>
      <dgm:spPr/>
      <dgm:t>
        <a:bodyPr/>
        <a:lstStyle/>
        <a:p>
          <a:endParaRPr lang="cs-CZ"/>
        </a:p>
      </dgm:t>
    </dgm:pt>
    <dgm:pt modelId="{03F34CA4-0146-4EFB-912B-DBF2EFC06EF6}" type="parTrans" cxnId="{50FB42FB-20A4-43C5-9869-94E1C237A1FA}">
      <dgm:prSet/>
      <dgm:spPr/>
      <dgm:t>
        <a:bodyPr/>
        <a:lstStyle/>
        <a:p>
          <a:endParaRPr lang="cs-CZ"/>
        </a:p>
      </dgm:t>
    </dgm:pt>
    <dgm:pt modelId="{16FD9B53-747F-4E0F-A326-DF021679CD64}" type="sibTrans" cxnId="{50FB42FB-20A4-43C5-9869-94E1C237A1FA}">
      <dgm:prSet/>
      <dgm:spPr/>
      <dgm:t>
        <a:bodyPr/>
        <a:lstStyle/>
        <a:p>
          <a:endParaRPr lang="cs-CZ"/>
        </a:p>
      </dgm:t>
    </dgm:pt>
    <dgm:pt modelId="{1611F3C7-CB70-470F-AA41-257D0DCC481C}">
      <dgm:prSet phldrT="[Text]" phldr="1"/>
      <dgm:spPr/>
      <dgm:t>
        <a:bodyPr/>
        <a:lstStyle/>
        <a:p>
          <a:endParaRPr lang="cs-CZ"/>
        </a:p>
      </dgm:t>
    </dgm:pt>
    <dgm:pt modelId="{D53ED44C-8E06-4E4B-BF6B-F625D8326505}" type="parTrans" cxnId="{8BA8AC7D-8734-4A2A-9CF3-76C5B817D45A}">
      <dgm:prSet/>
      <dgm:spPr/>
      <dgm:t>
        <a:bodyPr/>
        <a:lstStyle/>
        <a:p>
          <a:endParaRPr lang="cs-CZ"/>
        </a:p>
      </dgm:t>
    </dgm:pt>
    <dgm:pt modelId="{815CB78B-C3FF-41BB-A159-79C79179A2D5}" type="sibTrans" cxnId="{8BA8AC7D-8734-4A2A-9CF3-76C5B817D45A}">
      <dgm:prSet/>
      <dgm:spPr/>
      <dgm:t>
        <a:bodyPr/>
        <a:lstStyle/>
        <a:p>
          <a:endParaRPr lang="cs-CZ"/>
        </a:p>
      </dgm:t>
    </dgm:pt>
    <dgm:pt modelId="{4EF1DCF2-9A4E-46C0-983B-3F77463F7D0E}" type="pres">
      <dgm:prSet presAssocID="{911C043F-F4A9-4035-9FB8-771C806465F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8EA0836-C253-4D8A-B8F9-318CC6A28366}" type="pres">
      <dgm:prSet presAssocID="{911C043F-F4A9-4035-9FB8-771C806465FC}" presName="cycle" presStyleCnt="0"/>
      <dgm:spPr/>
    </dgm:pt>
    <dgm:pt modelId="{AC07F93B-79B8-4B52-9B9E-7CCD4E524501}" type="pres">
      <dgm:prSet presAssocID="{911C043F-F4A9-4035-9FB8-771C806465FC}" presName="centerShape" presStyleCnt="0"/>
      <dgm:spPr/>
    </dgm:pt>
    <dgm:pt modelId="{2DC2EB6F-74DF-4818-9AA0-1890AC7C1DFE}" type="pres">
      <dgm:prSet presAssocID="{911C043F-F4A9-4035-9FB8-771C806465FC}" presName="connSite" presStyleLbl="node1" presStyleIdx="0" presStyleCnt="4"/>
      <dgm:spPr/>
    </dgm:pt>
    <dgm:pt modelId="{D727C0C4-5F99-4402-8AF3-AC30FA12A4F6}" type="pres">
      <dgm:prSet presAssocID="{911C043F-F4A9-4035-9FB8-771C806465FC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BC8D51B-37FE-4680-BE6B-615271D7F134}" type="pres">
      <dgm:prSet presAssocID="{AB9376E2-8C9C-4DDA-95E3-033F392D87AB}" presName="Name25" presStyleLbl="parChTrans1D1" presStyleIdx="0" presStyleCnt="3"/>
      <dgm:spPr/>
      <dgm:t>
        <a:bodyPr/>
        <a:lstStyle/>
        <a:p>
          <a:endParaRPr lang="cs-CZ"/>
        </a:p>
      </dgm:t>
    </dgm:pt>
    <dgm:pt modelId="{678EB827-73A5-4A75-B661-40AA0380BEE3}" type="pres">
      <dgm:prSet presAssocID="{0D2A9D50-5BD2-4D1D-B5CF-79805BE0A63A}" presName="node" presStyleCnt="0"/>
      <dgm:spPr/>
    </dgm:pt>
    <dgm:pt modelId="{9041DCCC-0CD5-4154-ABED-D9794B9DE99E}" type="pres">
      <dgm:prSet presAssocID="{0D2A9D50-5BD2-4D1D-B5CF-79805BE0A63A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4EE0A9-DFB7-405C-8DBD-E741293172E2}" type="pres">
      <dgm:prSet presAssocID="{0D2A9D50-5BD2-4D1D-B5CF-79805BE0A63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6C7B67-10AF-426E-90F8-E8F84C75C7A9}" type="pres">
      <dgm:prSet presAssocID="{FCC49805-E5A3-4070-9B1F-449D9DC42127}" presName="Name25" presStyleLbl="parChTrans1D1" presStyleIdx="1" presStyleCnt="3"/>
      <dgm:spPr/>
      <dgm:t>
        <a:bodyPr/>
        <a:lstStyle/>
        <a:p>
          <a:endParaRPr lang="cs-CZ"/>
        </a:p>
      </dgm:t>
    </dgm:pt>
    <dgm:pt modelId="{5769448F-4C6E-45AE-87EF-80814F6B8B1F}" type="pres">
      <dgm:prSet presAssocID="{321D2EE6-48C6-433D-9AFB-81D29BEEFE6A}" presName="node" presStyleCnt="0"/>
      <dgm:spPr/>
    </dgm:pt>
    <dgm:pt modelId="{373E610C-137C-4F49-8500-1C953BF6BA78}" type="pres">
      <dgm:prSet presAssocID="{321D2EE6-48C6-433D-9AFB-81D29BEEFE6A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917CA8-580D-4639-A6D6-256AB1637F32}" type="pres">
      <dgm:prSet presAssocID="{321D2EE6-48C6-433D-9AFB-81D29BEEFE6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99C23C-765B-44FD-B60A-7605443D9FCC}" type="pres">
      <dgm:prSet presAssocID="{BFE03B50-2DAE-4716-952A-E0182612BC31}" presName="Name25" presStyleLbl="parChTrans1D1" presStyleIdx="2" presStyleCnt="3"/>
      <dgm:spPr/>
      <dgm:t>
        <a:bodyPr/>
        <a:lstStyle/>
        <a:p>
          <a:endParaRPr lang="cs-CZ"/>
        </a:p>
      </dgm:t>
    </dgm:pt>
    <dgm:pt modelId="{0AC14169-F966-4F6A-9303-A0405EF4F27A}" type="pres">
      <dgm:prSet presAssocID="{F619BB2A-BE4E-4D9D-9E7A-04CDDC864D16}" presName="node" presStyleCnt="0"/>
      <dgm:spPr/>
    </dgm:pt>
    <dgm:pt modelId="{526B8435-E417-4D4C-B736-A2D9BD1F0979}" type="pres">
      <dgm:prSet presAssocID="{F619BB2A-BE4E-4D9D-9E7A-04CDDC864D16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91E7D4-6094-4C45-B2EE-DC578B938428}" type="pres">
      <dgm:prSet presAssocID="{F619BB2A-BE4E-4D9D-9E7A-04CDDC864D1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7D22FC7-9B5C-4F69-8945-D681F0445A1F}" type="presOf" srcId="{0229CDB4-FC25-4905-A2D2-9BED549FB8C9}" destId="{35917CA8-580D-4639-A6D6-256AB1637F32}" srcOrd="0" destOrd="0" presId="urn:microsoft.com/office/officeart/2005/8/layout/radial2"/>
    <dgm:cxn modelId="{0C287FEB-92C7-4D8A-8BAE-9D47E4AAA962}" type="presOf" srcId="{CD137C9F-3528-4F3F-B9A0-6E5A0872C7AC}" destId="{8191E7D4-6094-4C45-B2EE-DC578B938428}" srcOrd="0" destOrd="0" presId="urn:microsoft.com/office/officeart/2005/8/layout/radial2"/>
    <dgm:cxn modelId="{8CF20D0A-A9EE-4C9B-BA89-073379416911}" type="presOf" srcId="{F619BB2A-BE4E-4D9D-9E7A-04CDDC864D16}" destId="{526B8435-E417-4D4C-B736-A2D9BD1F0979}" srcOrd="0" destOrd="0" presId="urn:microsoft.com/office/officeart/2005/8/layout/radial2"/>
    <dgm:cxn modelId="{EEFBFE7B-D5D4-4841-86C7-52838E3864AD}" srcId="{911C043F-F4A9-4035-9FB8-771C806465FC}" destId="{F619BB2A-BE4E-4D9D-9E7A-04CDDC864D16}" srcOrd="2" destOrd="0" parTransId="{BFE03B50-2DAE-4716-952A-E0182612BC31}" sibTransId="{B211946D-D9B4-4BB7-8CCD-6152E6645A00}"/>
    <dgm:cxn modelId="{50FB42FB-20A4-43C5-9869-94E1C237A1FA}" srcId="{F619BB2A-BE4E-4D9D-9E7A-04CDDC864D16}" destId="{CD137C9F-3528-4F3F-B9A0-6E5A0872C7AC}" srcOrd="0" destOrd="0" parTransId="{03F34CA4-0146-4EFB-912B-DBF2EFC06EF6}" sibTransId="{16FD9B53-747F-4E0F-A326-DF021679CD64}"/>
    <dgm:cxn modelId="{2623A199-1C41-4BF8-84A3-F26F392FB606}" type="presOf" srcId="{A11A25FF-B3EB-458D-8250-5F38FF93B106}" destId="{C64EE0A9-DFB7-405C-8DBD-E741293172E2}" srcOrd="0" destOrd="1" presId="urn:microsoft.com/office/officeart/2005/8/layout/radial2"/>
    <dgm:cxn modelId="{D5B04422-6ADE-40F4-B6E3-9B23F99CF2DB}" srcId="{0D2A9D50-5BD2-4D1D-B5CF-79805BE0A63A}" destId="{1057096C-E874-499F-87C8-0BAA0096268A}" srcOrd="0" destOrd="0" parTransId="{A7F71D2A-5DAE-41DF-BFA5-DBA610BF4CB2}" sibTransId="{9CF51260-7C15-451D-B8DA-8AAE5C59DAB9}"/>
    <dgm:cxn modelId="{AFFC56C2-1616-4B31-B360-C0D3255754A5}" type="presOf" srcId="{0D2A9D50-5BD2-4D1D-B5CF-79805BE0A63A}" destId="{9041DCCC-0CD5-4154-ABED-D9794B9DE99E}" srcOrd="0" destOrd="0" presId="urn:microsoft.com/office/officeart/2005/8/layout/radial2"/>
    <dgm:cxn modelId="{B121F144-07B1-4752-8C5E-598ED00A250B}" type="presOf" srcId="{BFE03B50-2DAE-4716-952A-E0182612BC31}" destId="{8799C23C-765B-44FD-B60A-7605443D9FCC}" srcOrd="0" destOrd="0" presId="urn:microsoft.com/office/officeart/2005/8/layout/radial2"/>
    <dgm:cxn modelId="{2801BA18-BEE5-43F8-B8E4-CFE3D4A52949}" srcId="{911C043F-F4A9-4035-9FB8-771C806465FC}" destId="{321D2EE6-48C6-433D-9AFB-81D29BEEFE6A}" srcOrd="1" destOrd="0" parTransId="{FCC49805-E5A3-4070-9B1F-449D9DC42127}" sibTransId="{30F8B453-DC5B-4BDE-B498-DAECF7DCA2E1}"/>
    <dgm:cxn modelId="{377A110A-50BA-42D0-8CA4-03955F4F6605}" srcId="{321D2EE6-48C6-433D-9AFB-81D29BEEFE6A}" destId="{0229CDB4-FC25-4905-A2D2-9BED549FB8C9}" srcOrd="0" destOrd="0" parTransId="{6870BDC7-ED10-4C45-A64E-4CF9106BE4E8}" sibTransId="{C890F095-DC3E-4C91-B75B-00E80C13920B}"/>
    <dgm:cxn modelId="{F47CB376-BDA0-4460-9203-A55BAE72660C}" type="presOf" srcId="{911C043F-F4A9-4035-9FB8-771C806465FC}" destId="{4EF1DCF2-9A4E-46C0-983B-3F77463F7D0E}" srcOrd="0" destOrd="0" presId="urn:microsoft.com/office/officeart/2005/8/layout/radial2"/>
    <dgm:cxn modelId="{E0537C0D-D2C4-460D-850D-0AA550334373}" type="presOf" srcId="{1057096C-E874-499F-87C8-0BAA0096268A}" destId="{C64EE0A9-DFB7-405C-8DBD-E741293172E2}" srcOrd="0" destOrd="0" presId="urn:microsoft.com/office/officeart/2005/8/layout/radial2"/>
    <dgm:cxn modelId="{738B7C23-28A1-435F-8655-6E34982AB367}" type="presOf" srcId="{1611F3C7-CB70-470F-AA41-257D0DCC481C}" destId="{8191E7D4-6094-4C45-B2EE-DC578B938428}" srcOrd="0" destOrd="1" presId="urn:microsoft.com/office/officeart/2005/8/layout/radial2"/>
    <dgm:cxn modelId="{EC1BD4A5-D92E-4CBF-83FD-19064685C5BA}" srcId="{0D2A9D50-5BD2-4D1D-B5CF-79805BE0A63A}" destId="{A11A25FF-B3EB-458D-8250-5F38FF93B106}" srcOrd="1" destOrd="0" parTransId="{853105FD-3E4A-4A1B-AD93-BA939D52E3E2}" sibTransId="{27AC9CD6-E33B-4EC0-900B-70306E362CD4}"/>
    <dgm:cxn modelId="{F0211BC1-7CBE-415F-81AD-9B1E8DC05639}" srcId="{911C043F-F4A9-4035-9FB8-771C806465FC}" destId="{0D2A9D50-5BD2-4D1D-B5CF-79805BE0A63A}" srcOrd="0" destOrd="0" parTransId="{AB9376E2-8C9C-4DDA-95E3-033F392D87AB}" sibTransId="{CAC13EC7-A440-4F7D-ADDB-992842098DED}"/>
    <dgm:cxn modelId="{8BA8AC7D-8734-4A2A-9CF3-76C5B817D45A}" srcId="{F619BB2A-BE4E-4D9D-9E7A-04CDDC864D16}" destId="{1611F3C7-CB70-470F-AA41-257D0DCC481C}" srcOrd="1" destOrd="0" parTransId="{D53ED44C-8E06-4E4B-BF6B-F625D8326505}" sibTransId="{815CB78B-C3FF-41BB-A159-79C79179A2D5}"/>
    <dgm:cxn modelId="{AF02E345-BE0E-4D0A-91FB-E69074FC4295}" type="presOf" srcId="{AB9376E2-8C9C-4DDA-95E3-033F392D87AB}" destId="{9BC8D51B-37FE-4680-BE6B-615271D7F134}" srcOrd="0" destOrd="0" presId="urn:microsoft.com/office/officeart/2005/8/layout/radial2"/>
    <dgm:cxn modelId="{2CDB011C-7600-4E3D-88F1-418BAFF72EF2}" type="presOf" srcId="{1409165B-70F3-4FAA-8AE4-144C01EAF2C6}" destId="{35917CA8-580D-4639-A6D6-256AB1637F32}" srcOrd="0" destOrd="1" presId="urn:microsoft.com/office/officeart/2005/8/layout/radial2"/>
    <dgm:cxn modelId="{9C9ED934-715E-42DC-B13B-82EAD473275B}" type="presOf" srcId="{FCC49805-E5A3-4070-9B1F-449D9DC42127}" destId="{6E6C7B67-10AF-426E-90F8-E8F84C75C7A9}" srcOrd="0" destOrd="0" presId="urn:microsoft.com/office/officeart/2005/8/layout/radial2"/>
    <dgm:cxn modelId="{79F1CA3A-00E3-4EE9-9C22-58D9F6884DD4}" srcId="{321D2EE6-48C6-433D-9AFB-81D29BEEFE6A}" destId="{1409165B-70F3-4FAA-8AE4-144C01EAF2C6}" srcOrd="1" destOrd="0" parTransId="{A988C96A-4AC3-4939-BC42-754E467E8CBB}" sibTransId="{9508C1E7-946E-4B94-AD4A-113DE590B5D5}"/>
    <dgm:cxn modelId="{9AE38F5D-447C-476F-853D-DBF75B9D7625}" type="presOf" srcId="{321D2EE6-48C6-433D-9AFB-81D29BEEFE6A}" destId="{373E610C-137C-4F49-8500-1C953BF6BA78}" srcOrd="0" destOrd="0" presId="urn:microsoft.com/office/officeart/2005/8/layout/radial2"/>
    <dgm:cxn modelId="{E0C4853A-E17F-4E02-B1F5-3525231E9A57}" type="presParOf" srcId="{4EF1DCF2-9A4E-46C0-983B-3F77463F7D0E}" destId="{08EA0836-C253-4D8A-B8F9-318CC6A28366}" srcOrd="0" destOrd="0" presId="urn:microsoft.com/office/officeart/2005/8/layout/radial2"/>
    <dgm:cxn modelId="{0EC6E91A-62C2-4FCD-ABA2-0BDC534C8B6B}" type="presParOf" srcId="{08EA0836-C253-4D8A-B8F9-318CC6A28366}" destId="{AC07F93B-79B8-4B52-9B9E-7CCD4E524501}" srcOrd="0" destOrd="0" presId="urn:microsoft.com/office/officeart/2005/8/layout/radial2"/>
    <dgm:cxn modelId="{02D9DD3A-D5C4-45E1-AA6B-7C90D08C8869}" type="presParOf" srcId="{AC07F93B-79B8-4B52-9B9E-7CCD4E524501}" destId="{2DC2EB6F-74DF-4818-9AA0-1890AC7C1DFE}" srcOrd="0" destOrd="0" presId="urn:microsoft.com/office/officeart/2005/8/layout/radial2"/>
    <dgm:cxn modelId="{48CED739-B699-426E-9733-B5B924088FD3}" type="presParOf" srcId="{AC07F93B-79B8-4B52-9B9E-7CCD4E524501}" destId="{D727C0C4-5F99-4402-8AF3-AC30FA12A4F6}" srcOrd="1" destOrd="0" presId="urn:microsoft.com/office/officeart/2005/8/layout/radial2"/>
    <dgm:cxn modelId="{EB7F5312-6FD8-4FCA-A5B9-F1C62880733D}" type="presParOf" srcId="{08EA0836-C253-4D8A-B8F9-318CC6A28366}" destId="{9BC8D51B-37FE-4680-BE6B-615271D7F134}" srcOrd="1" destOrd="0" presId="urn:microsoft.com/office/officeart/2005/8/layout/radial2"/>
    <dgm:cxn modelId="{1D50B97C-1147-4C15-96B1-3BA5F8D73A5D}" type="presParOf" srcId="{08EA0836-C253-4D8A-B8F9-318CC6A28366}" destId="{678EB827-73A5-4A75-B661-40AA0380BEE3}" srcOrd="2" destOrd="0" presId="urn:microsoft.com/office/officeart/2005/8/layout/radial2"/>
    <dgm:cxn modelId="{FF81751E-8420-4A64-966C-6CC72C82C160}" type="presParOf" srcId="{678EB827-73A5-4A75-B661-40AA0380BEE3}" destId="{9041DCCC-0CD5-4154-ABED-D9794B9DE99E}" srcOrd="0" destOrd="0" presId="urn:microsoft.com/office/officeart/2005/8/layout/radial2"/>
    <dgm:cxn modelId="{61E916A0-CDBE-4841-9691-FB13ECF2885B}" type="presParOf" srcId="{678EB827-73A5-4A75-B661-40AA0380BEE3}" destId="{C64EE0A9-DFB7-405C-8DBD-E741293172E2}" srcOrd="1" destOrd="0" presId="urn:microsoft.com/office/officeart/2005/8/layout/radial2"/>
    <dgm:cxn modelId="{6FCC2BD2-9FE1-4E8B-94A5-A868400069F1}" type="presParOf" srcId="{08EA0836-C253-4D8A-B8F9-318CC6A28366}" destId="{6E6C7B67-10AF-426E-90F8-E8F84C75C7A9}" srcOrd="3" destOrd="0" presId="urn:microsoft.com/office/officeart/2005/8/layout/radial2"/>
    <dgm:cxn modelId="{10E8422E-D39D-43A7-923C-77E7B36ADEF0}" type="presParOf" srcId="{08EA0836-C253-4D8A-B8F9-318CC6A28366}" destId="{5769448F-4C6E-45AE-87EF-80814F6B8B1F}" srcOrd="4" destOrd="0" presId="urn:microsoft.com/office/officeart/2005/8/layout/radial2"/>
    <dgm:cxn modelId="{34989F4E-AF1F-495E-A6B7-138769E77E41}" type="presParOf" srcId="{5769448F-4C6E-45AE-87EF-80814F6B8B1F}" destId="{373E610C-137C-4F49-8500-1C953BF6BA78}" srcOrd="0" destOrd="0" presId="urn:microsoft.com/office/officeart/2005/8/layout/radial2"/>
    <dgm:cxn modelId="{1DAD128D-2884-489C-AA9C-1DA5C4230FDF}" type="presParOf" srcId="{5769448F-4C6E-45AE-87EF-80814F6B8B1F}" destId="{35917CA8-580D-4639-A6D6-256AB1637F32}" srcOrd="1" destOrd="0" presId="urn:microsoft.com/office/officeart/2005/8/layout/radial2"/>
    <dgm:cxn modelId="{E1001FF0-BE5B-4B6A-A68B-75F339A93884}" type="presParOf" srcId="{08EA0836-C253-4D8A-B8F9-318CC6A28366}" destId="{8799C23C-765B-44FD-B60A-7605443D9FCC}" srcOrd="5" destOrd="0" presId="urn:microsoft.com/office/officeart/2005/8/layout/radial2"/>
    <dgm:cxn modelId="{9DC84327-AB52-4636-8228-FF8BC8471DB3}" type="presParOf" srcId="{08EA0836-C253-4D8A-B8F9-318CC6A28366}" destId="{0AC14169-F966-4F6A-9303-A0405EF4F27A}" srcOrd="6" destOrd="0" presId="urn:microsoft.com/office/officeart/2005/8/layout/radial2"/>
    <dgm:cxn modelId="{80BE55AB-6E6C-4C62-A947-A9BC89C99AB8}" type="presParOf" srcId="{0AC14169-F966-4F6A-9303-A0405EF4F27A}" destId="{526B8435-E417-4D4C-B736-A2D9BD1F0979}" srcOrd="0" destOrd="0" presId="urn:microsoft.com/office/officeart/2005/8/layout/radial2"/>
    <dgm:cxn modelId="{C2717628-0C1E-411B-8AA1-0B8537373799}" type="presParOf" srcId="{0AC14169-F966-4F6A-9303-A0405EF4F27A}" destId="{8191E7D4-6094-4C45-B2EE-DC578B93842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9C23C-765B-44FD-B60A-7605443D9FCC}">
      <dsp:nvSpPr>
        <dsp:cNvPr id="0" name=""/>
        <dsp:cNvSpPr/>
      </dsp:nvSpPr>
      <dsp:spPr>
        <a:xfrm rot="2561855">
          <a:off x="999045" y="1857356"/>
          <a:ext cx="390110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390110" y="332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C7B67-10AF-426E-90F8-E8F84C75C7A9}">
      <dsp:nvSpPr>
        <dsp:cNvPr id="0" name=""/>
        <dsp:cNvSpPr/>
      </dsp:nvSpPr>
      <dsp:spPr>
        <a:xfrm>
          <a:off x="1050746" y="1325958"/>
          <a:ext cx="498210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498210" y="332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8D51B-37FE-4680-BE6B-615271D7F134}">
      <dsp:nvSpPr>
        <dsp:cNvPr id="0" name=""/>
        <dsp:cNvSpPr/>
      </dsp:nvSpPr>
      <dsp:spPr>
        <a:xfrm rot="19105333">
          <a:off x="993462" y="791321"/>
          <a:ext cx="454733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454733" y="332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7C0C4-5F99-4402-8AF3-AC30FA12A4F6}">
      <dsp:nvSpPr>
        <dsp:cNvPr id="0" name=""/>
        <dsp:cNvSpPr/>
      </dsp:nvSpPr>
      <dsp:spPr>
        <a:xfrm>
          <a:off x="234" y="741233"/>
          <a:ext cx="1235896" cy="12358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1DCCC-0CD5-4154-ABED-D9794B9DE99E}">
      <dsp:nvSpPr>
        <dsp:cNvPr id="0" name=""/>
        <dsp:cNvSpPr/>
      </dsp:nvSpPr>
      <dsp:spPr>
        <a:xfrm>
          <a:off x="1303756" y="98150"/>
          <a:ext cx="691864" cy="691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RS232</a:t>
          </a:r>
          <a:endParaRPr lang="cs-CZ" sz="1200" kern="1200" dirty="0"/>
        </a:p>
      </dsp:txBody>
      <dsp:txXfrm>
        <a:off x="1405077" y="199471"/>
        <a:ext cx="489222" cy="489222"/>
      </dsp:txXfrm>
    </dsp:sp>
    <dsp:sp modelId="{C64EE0A9-DFB7-405C-8DBD-E741293172E2}">
      <dsp:nvSpPr>
        <dsp:cNvPr id="0" name=""/>
        <dsp:cNvSpPr/>
      </dsp:nvSpPr>
      <dsp:spPr>
        <a:xfrm>
          <a:off x="2064807" y="98150"/>
          <a:ext cx="1037796" cy="691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400" kern="1200" dirty="0"/>
        </a:p>
      </dsp:txBody>
      <dsp:txXfrm>
        <a:off x="2064807" y="98150"/>
        <a:ext cx="1037796" cy="691864"/>
      </dsp:txXfrm>
    </dsp:sp>
    <dsp:sp modelId="{373E610C-137C-4F49-8500-1C953BF6BA78}">
      <dsp:nvSpPr>
        <dsp:cNvPr id="0" name=""/>
        <dsp:cNvSpPr/>
      </dsp:nvSpPr>
      <dsp:spPr>
        <a:xfrm>
          <a:off x="1548956" y="1013249"/>
          <a:ext cx="691864" cy="691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RS485</a:t>
          </a:r>
          <a:endParaRPr lang="cs-CZ" sz="1200" kern="1200" dirty="0"/>
        </a:p>
      </dsp:txBody>
      <dsp:txXfrm>
        <a:off x="1650277" y="1114570"/>
        <a:ext cx="489222" cy="489222"/>
      </dsp:txXfrm>
    </dsp:sp>
    <dsp:sp modelId="{35917CA8-580D-4639-A6D6-256AB1637F32}">
      <dsp:nvSpPr>
        <dsp:cNvPr id="0" name=""/>
        <dsp:cNvSpPr/>
      </dsp:nvSpPr>
      <dsp:spPr>
        <a:xfrm>
          <a:off x="2310007" y="1013249"/>
          <a:ext cx="1037796" cy="691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400" kern="1200" dirty="0"/>
        </a:p>
      </dsp:txBody>
      <dsp:txXfrm>
        <a:off x="2310007" y="1013249"/>
        <a:ext cx="1037796" cy="691864"/>
      </dsp:txXfrm>
    </dsp:sp>
    <dsp:sp modelId="{526B8435-E417-4D4C-B736-A2D9BD1F0979}">
      <dsp:nvSpPr>
        <dsp:cNvPr id="0" name=""/>
        <dsp:cNvSpPr/>
      </dsp:nvSpPr>
      <dsp:spPr>
        <a:xfrm>
          <a:off x="1239180" y="1903511"/>
          <a:ext cx="741538" cy="741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TCP/IP</a:t>
          </a:r>
          <a:endParaRPr lang="cs-CZ" sz="1200" kern="1200" dirty="0"/>
        </a:p>
      </dsp:txBody>
      <dsp:txXfrm>
        <a:off x="1347776" y="2012107"/>
        <a:ext cx="524346" cy="524346"/>
      </dsp:txXfrm>
    </dsp:sp>
    <dsp:sp modelId="{8191E7D4-6094-4C45-B2EE-DC578B938428}">
      <dsp:nvSpPr>
        <dsp:cNvPr id="0" name=""/>
        <dsp:cNvSpPr/>
      </dsp:nvSpPr>
      <dsp:spPr>
        <a:xfrm>
          <a:off x="2054872" y="1903511"/>
          <a:ext cx="1112307" cy="741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400" kern="1200"/>
        </a:p>
      </dsp:txBody>
      <dsp:txXfrm>
        <a:off x="2054872" y="1903511"/>
        <a:ext cx="1112307" cy="741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55BCE-83FE-4627-B431-DDC33565A295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B2F8B-E827-4ADE-B21E-3252610B9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14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B2F8B-E827-4ADE-B21E-3252610B933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92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B2F8B-E827-4ADE-B21E-3252610B933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92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B2F8B-E827-4ADE-B21E-3252610B933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92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B2F8B-E827-4ADE-B21E-3252610B933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92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B2F8B-E827-4ADE-B21E-3252610B933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92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Web server SEA a monitorování dat pomocí tabletu nebo „chytrého“ telefonu</a:t>
            </a:r>
            <a:endParaRPr lang="en-US" dirty="0" smtClean="0"/>
          </a:p>
          <a:p>
            <a:r>
              <a:rPr lang="en-US" dirty="0" smtClean="0"/>
              <a:t>Jan Vo</a:t>
            </a:r>
            <a:r>
              <a:rPr lang="cs-CZ" dirty="0" err="1" smtClean="0"/>
              <a:t>říšek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cs-CZ" dirty="0" smtClean="0"/>
              <a:t>FATEK PLC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776864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Rozvoj do budoucna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Záznam dat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Zobrazení dat – grafy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Hlídání mezí </a:t>
            </a:r>
            <a:r>
              <a:rPr lang="en-US" dirty="0" smtClean="0"/>
              <a:t>&gt; </a:t>
            </a:r>
            <a:r>
              <a:rPr lang="cs-CZ" dirty="0" smtClean="0"/>
              <a:t>Generování událostí </a:t>
            </a:r>
            <a:r>
              <a:rPr lang="en-US" dirty="0" smtClean="0"/>
              <a:t>&gt;</a:t>
            </a:r>
            <a:r>
              <a:rPr lang="en-US" dirty="0"/>
              <a:t> </a:t>
            </a:r>
            <a:r>
              <a:rPr lang="en-US" dirty="0" smtClean="0"/>
              <a:t>Odes</a:t>
            </a:r>
            <a:r>
              <a:rPr lang="cs-CZ" dirty="0" err="1" smtClean="0"/>
              <a:t>ílání</a:t>
            </a:r>
            <a:r>
              <a:rPr lang="cs-CZ" dirty="0" smtClean="0"/>
              <a:t> emailů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Platforma pro uživatelsky upravované vlastnosti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Rozšíření přes USB: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err="1" smtClean="0"/>
              <a:t>Bluetooth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USB klíčenka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GSM modem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38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Poznámky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Doba startu 1 minuta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Cena od 3500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78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anchor="b"/>
          <a:lstStyle/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pPr marL="45720" indent="0" algn="ctr">
              <a:buNone/>
            </a:pPr>
            <a:r>
              <a:rPr lang="cs-CZ" dirty="0" smtClean="0"/>
              <a:t>www.seapraha.cz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 anchor="b"/>
          <a:lstStyle/>
          <a:p>
            <a:pPr marL="45720" indent="0" algn="ctr">
              <a:buNone/>
            </a:pPr>
            <a:r>
              <a:rPr lang="cs-CZ" dirty="0" smtClean="0"/>
              <a:t>fatek.seapraha.cz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30299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8903"/>
            <a:ext cx="3319644" cy="275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PLC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45024" y="1399032"/>
            <a:ext cx="3527375" cy="2743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Komunikace zaměřena na komunikaci mezi stroji</a:t>
            </a: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Až 5 sériových portů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TCP/IP pomocí modulů CBE, CME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Komunikace protokolem Fatek a MODBUS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PLC a komunikace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847709"/>
              </p:ext>
            </p:extLst>
          </p:nvPr>
        </p:nvGraphicFramePr>
        <p:xfrm>
          <a:off x="1155700" y="1400175"/>
          <a:ext cx="3348038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16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CBEH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45024" y="1399032"/>
            <a:ext cx="3527375" cy="2743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Web server s omezenými možnostmi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Bez záznamu dat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PLC a komunikace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38" y="1400175"/>
            <a:ext cx="22651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6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45024" y="1399032"/>
            <a:ext cx="3527375" cy="2743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CMWEB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2727" r="11109" b="25749"/>
          <a:stretch/>
        </p:blipFill>
        <p:spPr bwMode="auto">
          <a:xfrm>
            <a:off x="971599" y="692696"/>
            <a:ext cx="7324725" cy="354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1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CMWEB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45024" y="1399032"/>
            <a:ext cx="3527375" cy="2743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Web server</a:t>
            </a:r>
            <a:r>
              <a:rPr lang="en-US" dirty="0" smtClean="0"/>
              <a:t> (HTTP </a:t>
            </a:r>
            <a:r>
              <a:rPr lang="en-US" dirty="0" err="1" smtClean="0"/>
              <a:t>i</a:t>
            </a:r>
            <a:r>
              <a:rPr lang="en-US" dirty="0" smtClean="0"/>
              <a:t> HTTPS)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Založeno na HW </a:t>
            </a:r>
            <a:r>
              <a:rPr lang="cs-CZ" dirty="0" err="1" smtClean="0"/>
              <a:t>Raspberry</a:t>
            </a:r>
            <a:r>
              <a:rPr lang="cs-CZ" dirty="0" smtClean="0"/>
              <a:t> </a:t>
            </a:r>
            <a:r>
              <a:rPr lang="cs-CZ" dirty="0" err="1" smtClean="0"/>
              <a:t>Pi</a:t>
            </a:r>
            <a:r>
              <a:rPr lang="cs-CZ" dirty="0" smtClean="0"/>
              <a:t> a SW Linuxu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SD karta místo disku, ≥ 8 GB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/>
              <a:t>WiFi</a:t>
            </a:r>
            <a:r>
              <a:rPr lang="cs-CZ" dirty="0" smtClean="0"/>
              <a:t> 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LAN </a:t>
            </a:r>
            <a:r>
              <a:rPr lang="cs-CZ" dirty="0" err="1" smtClean="0"/>
              <a:t>Ethernet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6" b="99242" l="0" r="98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99" y="1400175"/>
            <a:ext cx="3060440" cy="2743200"/>
          </a:xfrm>
        </p:spPr>
      </p:pic>
    </p:spTree>
    <p:extLst>
      <p:ext uri="{BB962C8B-B14F-4D97-AF65-F5344CB8AC3E}">
        <p14:creationId xmlns:p14="http://schemas.microsoft.com/office/powerpoint/2010/main" val="21045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CMWEB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45024" y="1399032"/>
            <a:ext cx="3527375" cy="2743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Napájení: 9 – 30 V DC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Spotřeba: 200 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Lze napájet z 24 V DC výstupu PLC FATEK (24 V, 400 mA)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Rozměry </a:t>
            </a:r>
            <a:r>
              <a:rPr lang="cs-CZ" dirty="0" smtClean="0"/>
              <a:t>šířka 70 mm x výška 140 mm x hloubka 70 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Montáž na DIN lištu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Technické parametry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7873"/>
            <a:ext cx="3336351" cy="3625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5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Ethernet</a:t>
            </a:r>
            <a:r>
              <a:rPr lang="cs-CZ" dirty="0" smtClean="0"/>
              <a:t> RJ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RJ45 konektor, 10/100 </a:t>
            </a:r>
            <a:r>
              <a:rPr lang="cs-CZ" dirty="0" err="1" smtClean="0"/>
              <a:t>MBps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Přístup k WEB serveru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Konfigurace CMWEB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Výměna programu v PLC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(HTTPS)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/>
              <a:t>WiFi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AP bod jménem CMWEB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WPA2 zabezpečení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Přístup k WEB serveru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Konfigurace CMWEB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Výměna programu v PLC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Přístup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813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Technologie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HTML5, CSS3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/>
              <a:t>JavaScript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/>
              <a:t>JQuery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Podporované prohlížeče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/>
              <a:t>Firefox</a:t>
            </a:r>
            <a:r>
              <a:rPr lang="en-US" dirty="0" smtClean="0"/>
              <a:t> ≥ 10.0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Opera</a:t>
            </a:r>
            <a:r>
              <a:rPr lang="cs-CZ" dirty="0"/>
              <a:t> </a:t>
            </a:r>
            <a:r>
              <a:rPr lang="en-US" dirty="0"/>
              <a:t>≥ </a:t>
            </a:r>
            <a:r>
              <a:rPr lang="en-US" dirty="0" smtClean="0"/>
              <a:t>12.1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Internet Explorer </a:t>
            </a:r>
            <a:r>
              <a:rPr lang="en-US" dirty="0" smtClean="0"/>
              <a:t>≥ 9.0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Chrome ≥ 23.0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Safari</a:t>
            </a:r>
            <a:r>
              <a:rPr lang="cs-CZ" dirty="0"/>
              <a:t> </a:t>
            </a:r>
            <a:r>
              <a:rPr lang="en-US" dirty="0"/>
              <a:t>≥ </a:t>
            </a:r>
            <a:r>
              <a:rPr lang="en-US" dirty="0" smtClean="0"/>
              <a:t>5.1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iOS</a:t>
            </a:r>
            <a:r>
              <a:rPr lang="cs-CZ" dirty="0"/>
              <a:t> </a:t>
            </a:r>
            <a:r>
              <a:rPr lang="en-US" dirty="0"/>
              <a:t>≥ </a:t>
            </a:r>
            <a:r>
              <a:rPr lang="en-US" dirty="0" smtClean="0"/>
              <a:t>6.1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Android</a:t>
            </a:r>
            <a:r>
              <a:rPr lang="cs-CZ" dirty="0" smtClean="0"/>
              <a:t> </a:t>
            </a:r>
            <a:r>
              <a:rPr lang="en-US" dirty="0"/>
              <a:t>≥ </a:t>
            </a:r>
            <a:r>
              <a:rPr lang="en-US" dirty="0" smtClean="0"/>
              <a:t>2.3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Webová aplikace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143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CMWEB Designer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8030"/>
            <a:ext cx="3346450" cy="328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Konfigurace pomocí programu v PC (Windows)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344124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1380</TotalTime>
  <Words>270</Words>
  <Application>Microsoft Office PowerPoint</Application>
  <PresentationFormat>Předvádění na obrazovce (4:3)</PresentationFormat>
  <Paragraphs>86</Paragraphs>
  <Slides>12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FATEK PLC</vt:lpstr>
      <vt:lpstr>PLC a komunikace</vt:lpstr>
      <vt:lpstr>PLC a komunikace</vt:lpstr>
      <vt:lpstr>CMWEB</vt:lpstr>
      <vt:lpstr>Vlastnosti</vt:lpstr>
      <vt:lpstr>Technické parametry</vt:lpstr>
      <vt:lpstr>Přístup</vt:lpstr>
      <vt:lpstr>Webová aplikace</vt:lpstr>
      <vt:lpstr>CMWEB Designer</vt:lpstr>
      <vt:lpstr>Rozvoj do budoucna</vt:lpstr>
      <vt:lpstr>Poznámky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FATEK PLC</dc:title>
  <dc:creator>Vladimír Rosůlek</dc:creator>
  <cp:lastModifiedBy>Jan Voříšek</cp:lastModifiedBy>
  <cp:revision>108</cp:revision>
  <cp:lastPrinted>2013-08-20T13:01:36Z</cp:lastPrinted>
  <dcterms:created xsi:type="dcterms:W3CDTF">2013-08-15T11:19:52Z</dcterms:created>
  <dcterms:modified xsi:type="dcterms:W3CDTF">2015-10-13T07:36:13Z</dcterms:modified>
</cp:coreProperties>
</file>