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2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6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60" r:id="rId21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6" autoAdjust="0"/>
    <p:restoredTop sz="94982" autoAdjust="0"/>
  </p:normalViewPr>
  <p:slideViewPr>
    <p:cSldViewPr>
      <p:cViewPr varScale="1">
        <p:scale>
          <a:sx n="112" d="100"/>
          <a:sy n="112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55BCE-83FE-4627-B431-DDC33565A295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B2F8B-E827-4ADE-B21E-3252610B9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14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2F8B-E827-4ADE-B21E-3252610B933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2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2F8B-E827-4ADE-B21E-3252610B933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2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EE6277-57F1-4C8A-AF2F-B3033E024A3A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786E92-9A37-49FA-9AC2-BEBF7761053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CMGSM</a:t>
            </a:r>
            <a:endParaRPr lang="en-US" dirty="0" smtClean="0"/>
          </a:p>
          <a:p>
            <a:r>
              <a:rPr lang="en-US" dirty="0" smtClean="0"/>
              <a:t>Jan Vo</a:t>
            </a:r>
            <a:r>
              <a:rPr lang="cs-CZ" dirty="0" err="1" smtClean="0"/>
              <a:t>říšek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cs-CZ" dirty="0" smtClean="0"/>
              <a:t>FATEK PLC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776864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Konfigurace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D3</a:t>
            </a:r>
            <a:r>
              <a:rPr lang="en-US" dirty="0" smtClean="0"/>
              <a:t>900-D3901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CMGSM3;</a:t>
            </a:r>
            <a:r>
              <a:rPr lang="en-US" dirty="0"/>
              <a:t/>
            </a:r>
            <a:br>
              <a:rPr lang="en-US" dirty="0"/>
            </a:br>
            <a:r>
              <a:rPr lang="cs-CZ" dirty="0" smtClean="0"/>
              <a:t>PIN=7608;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APN=internet;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SERVER=test.server.com;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PORT=5700;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ACODE=998877;$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3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Konfigurace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815280" cy="3474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err="1" smtClean="0"/>
              <a:t>SeaConfigurator</a:t>
            </a:r>
            <a:endParaRPr lang="cs-CZ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Pohodln</a:t>
            </a:r>
            <a:r>
              <a:rPr lang="cs-CZ" dirty="0" smtClean="0"/>
              <a:t>é nastavování z 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Spojení s CMGSM přes </a:t>
            </a:r>
            <a:r>
              <a:rPr lang="cs-CZ" b="1" dirty="0" smtClean="0"/>
              <a:t>USB</a:t>
            </a:r>
            <a:r>
              <a:rPr lang="cs-CZ" dirty="0" smtClean="0"/>
              <a:t> nebo </a:t>
            </a:r>
            <a:r>
              <a:rPr lang="cs-CZ" b="1" dirty="0" smtClean="0"/>
              <a:t>GPRS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3"/>
          <a:stretch/>
        </p:blipFill>
        <p:spPr bwMode="auto">
          <a:xfrm>
            <a:off x="395536" y="332656"/>
            <a:ext cx="406325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7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Konfigurace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815280" cy="3474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err="1" smtClean="0"/>
              <a:t>SeaConfigurator</a:t>
            </a:r>
            <a:endParaRPr lang="cs-CZ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Pohodln</a:t>
            </a:r>
            <a:r>
              <a:rPr lang="cs-CZ" dirty="0" smtClean="0"/>
              <a:t>é nastavování z 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Spojení s CMGSM přes </a:t>
            </a:r>
            <a:r>
              <a:rPr lang="cs-CZ" b="1" dirty="0" smtClean="0"/>
              <a:t>USB</a:t>
            </a:r>
            <a:r>
              <a:rPr lang="cs-CZ" dirty="0" smtClean="0"/>
              <a:t> nebo </a:t>
            </a:r>
            <a:r>
              <a:rPr lang="cs-CZ" b="1" dirty="0" smtClean="0"/>
              <a:t>GPRS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3"/>
          <a:stretch/>
        </p:blipFill>
        <p:spPr bwMode="auto">
          <a:xfrm>
            <a:off x="395536" y="332656"/>
            <a:ext cx="406325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Volba počtu „vstupů“ a „výstupů“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5730" r="9538" b="31246"/>
          <a:stretch/>
        </p:blipFill>
        <p:spPr bwMode="auto">
          <a:xfrm>
            <a:off x="395536" y="476672"/>
            <a:ext cx="475002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8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Nastavení „vstupů“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5"/>
          <a:stretch/>
        </p:blipFill>
        <p:spPr bwMode="auto">
          <a:xfrm>
            <a:off x="755576" y="404664"/>
            <a:ext cx="7296150" cy="340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3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SMS při změně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Hlášení pouze pokud změna trvá déle než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Stav ve zprávě o stavu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8168" r="46415" b="10034"/>
          <a:stretch/>
        </p:blipFill>
        <p:spPr bwMode="auto">
          <a:xfrm>
            <a:off x="755576" y="417173"/>
            <a:ext cx="3320035" cy="580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Ano/Ne vstupy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7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8168" r="7747" b="10034"/>
          <a:stretch/>
        </p:blipFill>
        <p:spPr bwMode="auto">
          <a:xfrm>
            <a:off x="755576" y="417173"/>
            <a:ext cx="6120680" cy="580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t="8388" r="7413" b="8353"/>
          <a:stretch/>
        </p:blipFill>
        <p:spPr bwMode="auto">
          <a:xfrm>
            <a:off x="287910" y="260648"/>
            <a:ext cx="6207901" cy="594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9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SMS při změně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Hlášení pouze pokud změna trvá déle než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Stav ve zprávě o stavu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Analogové vstupy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5242" r="5479" b="5524"/>
          <a:stretch/>
        </p:blipFill>
        <p:spPr bwMode="auto">
          <a:xfrm>
            <a:off x="251520" y="188640"/>
            <a:ext cx="6487886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5242" r="5479" b="5524"/>
          <a:stretch/>
        </p:blipFill>
        <p:spPr bwMode="auto">
          <a:xfrm>
            <a:off x="251520" y="188640"/>
            <a:ext cx="6487886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2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CMGSM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3527375" cy="2743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Příjem SMS, prozvonění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Odeslání SMS, provonění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GPRS TCP </a:t>
            </a:r>
            <a:r>
              <a:rPr lang="cs-CZ" dirty="0" err="1" smtClean="0"/>
              <a:t>Client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CSD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Datum a čas z GSM sítě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Nezávislý vstup a výstup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Konfigurace přes USB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4" y="548680"/>
            <a:ext cx="2720621" cy="359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6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b"/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 algn="ctr">
              <a:buNone/>
            </a:pPr>
            <a:r>
              <a:rPr lang="cs-CZ" dirty="0" smtClean="0"/>
              <a:t>www.seapraha.cz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 anchor="b"/>
          <a:lstStyle/>
          <a:p>
            <a:pPr marL="45720" indent="0" algn="ctr">
              <a:buNone/>
            </a:pPr>
            <a:r>
              <a:rPr lang="cs-CZ" dirty="0" smtClean="0"/>
              <a:t>fatek.seapraha.cz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30299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8903"/>
            <a:ext cx="3319644" cy="275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CMGSM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3527375" cy="2743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GSM modul</a:t>
            </a:r>
            <a:r>
              <a:rPr lang="cs-CZ" dirty="0"/>
              <a:t> </a:t>
            </a:r>
            <a:r>
              <a:rPr lang="cs-CZ" dirty="0" smtClean="0"/>
              <a:t>BGS5 </a:t>
            </a:r>
            <a:r>
              <a:rPr lang="cs-CZ" dirty="0" err="1" smtClean="0"/>
              <a:t>Gemalto</a:t>
            </a:r>
            <a:r>
              <a:rPr lang="cs-CZ" dirty="0" smtClean="0"/>
              <a:t> (Siemens)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Připojení k PLC: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FBs</a:t>
            </a:r>
            <a:r>
              <a:rPr lang="cs-CZ" dirty="0" smtClean="0"/>
              <a:t> (pouze MC)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B1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 smtClean="0"/>
              <a:t>Nelze pro B1z </a:t>
            </a:r>
            <a:br>
              <a:rPr lang="cs-CZ" i="1" dirty="0" smtClean="0"/>
            </a:br>
            <a:r>
              <a:rPr lang="cs-CZ" sz="1200" i="1" dirty="0" smtClean="0"/>
              <a:t>(použít GSM-CMGSM-232)</a:t>
            </a:r>
            <a:endParaRPr lang="cs-CZ" i="1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Inovace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4" y="548680"/>
            <a:ext cx="2720621" cy="359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www.seapraha.cz/images/201312/gsm-r2-t-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000" y1="73438" x2="13000" y2="73438"/>
                        <a14:foregroundMark x1="10000" y1="75195" x2="10000" y2="75195"/>
                        <a14:foregroundMark x1="7571" y1="77930" x2="7571" y2="77930"/>
                        <a14:foregroundMark x1="13286" y1="77734" x2="13286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96952"/>
            <a:ext cx="196896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Připojení k PLC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Kabelem vlevo jako komunikační moduly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Varianta pro </a:t>
            </a:r>
            <a:r>
              <a:rPr lang="cs-CZ" dirty="0" err="1" smtClean="0"/>
              <a:t>FBs</a:t>
            </a:r>
            <a:r>
              <a:rPr lang="cs-CZ" dirty="0" smtClean="0"/>
              <a:t> (pouze MC) a B1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6" y="1772816"/>
            <a:ext cx="4037889" cy="115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79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Odesílání SMS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D3810 … </a:t>
            </a:r>
            <a:r>
              <a:rPr lang="en-US" dirty="0" err="1" smtClean="0"/>
              <a:t>telefonn</a:t>
            </a:r>
            <a:r>
              <a:rPr lang="cs-CZ" dirty="0" smtClean="0"/>
              <a:t>í číslo</a:t>
            </a:r>
            <a:endParaRPr lang="en-US" dirty="0" smtClean="0"/>
          </a:p>
          <a:p>
            <a:r>
              <a:rPr lang="cs-CZ" dirty="0" smtClean="0"/>
              <a:t>D3820 … text</a:t>
            </a:r>
          </a:p>
          <a:p>
            <a:r>
              <a:rPr lang="cs-CZ" dirty="0" smtClean="0"/>
              <a:t>D3800 … příkaz </a:t>
            </a:r>
            <a:r>
              <a:rPr lang="en-US" dirty="0" smtClean="0"/>
              <a:t>0x0001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Max 160 znaků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Default kódování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45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Příjem SMS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D3</a:t>
            </a:r>
            <a:r>
              <a:rPr lang="en-US" dirty="0"/>
              <a:t>7</a:t>
            </a:r>
            <a:r>
              <a:rPr lang="en-US" dirty="0" smtClean="0"/>
              <a:t>10 … </a:t>
            </a:r>
            <a:r>
              <a:rPr lang="en-US" dirty="0" err="1" smtClean="0"/>
              <a:t>telefonn</a:t>
            </a:r>
            <a:r>
              <a:rPr lang="cs-CZ" dirty="0" smtClean="0"/>
              <a:t>í číslo</a:t>
            </a:r>
            <a:endParaRPr lang="en-US" dirty="0" smtClean="0"/>
          </a:p>
          <a:p>
            <a:r>
              <a:rPr lang="cs-CZ" dirty="0" smtClean="0"/>
              <a:t>D3</a:t>
            </a:r>
            <a:r>
              <a:rPr lang="en-US" dirty="0" smtClean="0"/>
              <a:t>7</a:t>
            </a:r>
            <a:r>
              <a:rPr lang="cs-CZ" dirty="0" smtClean="0"/>
              <a:t>20 … text</a:t>
            </a:r>
          </a:p>
          <a:p>
            <a:r>
              <a:rPr lang="cs-CZ" dirty="0" smtClean="0"/>
              <a:t>D3</a:t>
            </a:r>
            <a:r>
              <a:rPr lang="en-US" dirty="0" smtClean="0"/>
              <a:t>7</a:t>
            </a:r>
            <a:r>
              <a:rPr lang="cs-CZ" dirty="0" smtClean="0"/>
              <a:t>00 … příkaz </a:t>
            </a:r>
            <a:r>
              <a:rPr lang="en-US" dirty="0" smtClean="0"/>
              <a:t>0x0001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Max 160 znaků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Default kódování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Nutné potvrzovat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68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Servisní SMS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Začínají </a:t>
            </a:r>
            <a:r>
              <a:rPr lang="en-US" dirty="0" smtClean="0"/>
              <a:t>#!</a:t>
            </a:r>
            <a:endParaRPr lang="cs-CZ" dirty="0" smtClean="0"/>
          </a:p>
          <a:p>
            <a:r>
              <a:rPr lang="en-US" dirty="0" smtClean="0"/>
              <a:t>#!1234 INFO</a:t>
            </a:r>
          </a:p>
          <a:p>
            <a:r>
              <a:rPr lang="en-US" dirty="0" smtClean="0"/>
              <a:t>#!1234 ON</a:t>
            </a:r>
          </a:p>
          <a:p>
            <a:r>
              <a:rPr lang="en-US" dirty="0"/>
              <a:t>#!1234 </a:t>
            </a:r>
            <a:r>
              <a:rPr lang="en-US" dirty="0" smtClean="0"/>
              <a:t>OFF</a:t>
            </a:r>
            <a:endParaRPr lang="en-US" dirty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#!1234 </a:t>
            </a:r>
            <a:r>
              <a:rPr lang="en-US" dirty="0" smtClean="0"/>
              <a:t>CONFIG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#!1234 </a:t>
            </a:r>
            <a:r>
              <a:rPr lang="en-US" dirty="0" smtClean="0"/>
              <a:t>FACTORY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86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Datov</a:t>
            </a:r>
            <a:r>
              <a:rPr lang="cs-CZ" dirty="0" smtClean="0"/>
              <a:t>é spojení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CSD spojení</a:t>
            </a:r>
          </a:p>
          <a:p>
            <a:r>
              <a:rPr lang="cs-CZ" dirty="0" err="1" smtClean="0"/>
              <a:t>WinProladder</a:t>
            </a:r>
            <a:endParaRPr lang="en-US" dirty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TCP </a:t>
            </a:r>
            <a:r>
              <a:rPr lang="cs-CZ" dirty="0" err="1" smtClean="0"/>
              <a:t>Client</a:t>
            </a:r>
            <a:r>
              <a:rPr lang="cs-CZ" dirty="0" smtClean="0"/>
              <a:t> přes GPRS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1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Dat</a:t>
            </a:r>
            <a:r>
              <a:rPr lang="cs-CZ" dirty="0" smtClean="0"/>
              <a:t>um a čas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D3801 … příznak</a:t>
            </a:r>
          </a:p>
          <a:p>
            <a:r>
              <a:rPr lang="cs-CZ" dirty="0" smtClean="0"/>
              <a:t>D3802 … sec</a:t>
            </a:r>
          </a:p>
          <a:p>
            <a:r>
              <a:rPr lang="cs-CZ" dirty="0" smtClean="0"/>
              <a:t>D380</a:t>
            </a:r>
            <a:r>
              <a:rPr lang="en-US" dirty="0" smtClean="0"/>
              <a:t>3</a:t>
            </a:r>
            <a:r>
              <a:rPr lang="cs-CZ" dirty="0" smtClean="0"/>
              <a:t> … min</a:t>
            </a:r>
          </a:p>
          <a:p>
            <a:r>
              <a:rPr lang="cs-CZ" dirty="0" smtClean="0"/>
              <a:t>D380</a:t>
            </a:r>
            <a:r>
              <a:rPr lang="en-US" dirty="0" smtClean="0"/>
              <a:t>4</a:t>
            </a:r>
            <a:r>
              <a:rPr lang="cs-CZ" dirty="0" smtClean="0"/>
              <a:t> … hod</a:t>
            </a:r>
          </a:p>
          <a:p>
            <a:r>
              <a:rPr lang="cs-CZ" dirty="0" smtClean="0"/>
              <a:t>D380</a:t>
            </a:r>
            <a:r>
              <a:rPr lang="en-US" dirty="0" smtClean="0"/>
              <a:t>5</a:t>
            </a:r>
            <a:r>
              <a:rPr lang="cs-CZ" dirty="0" smtClean="0"/>
              <a:t> … den</a:t>
            </a:r>
          </a:p>
          <a:p>
            <a:r>
              <a:rPr lang="cs-CZ" dirty="0" smtClean="0"/>
              <a:t>D380</a:t>
            </a:r>
            <a:r>
              <a:rPr lang="en-US" dirty="0" smtClean="0"/>
              <a:t>6</a:t>
            </a:r>
            <a:r>
              <a:rPr lang="cs-CZ" dirty="0" smtClean="0"/>
              <a:t> … měsíc</a:t>
            </a:r>
            <a:endParaRPr lang="en-US" dirty="0"/>
          </a:p>
          <a:p>
            <a:r>
              <a:rPr lang="cs-CZ" dirty="0" smtClean="0"/>
              <a:t>D380</a:t>
            </a:r>
            <a:r>
              <a:rPr lang="en-US" dirty="0" smtClean="0"/>
              <a:t>7</a:t>
            </a:r>
            <a:r>
              <a:rPr lang="cs-CZ" dirty="0" smtClean="0"/>
              <a:t> … rok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D3808 … den v týdnu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D3909 … </a:t>
            </a:r>
            <a:r>
              <a:rPr lang="cs-CZ" dirty="0" err="1" smtClean="0"/>
              <a:t>hod:min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1465</TotalTime>
  <Words>272</Words>
  <Application>Microsoft Office PowerPoint</Application>
  <PresentationFormat>Předvádění na obrazovce (4:3)</PresentationFormat>
  <Paragraphs>87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Aerodynamika</vt:lpstr>
      <vt:lpstr>FATEK PLC</vt:lpstr>
      <vt:lpstr>Vlastnosti</vt:lpstr>
      <vt:lpstr>Inovace</vt:lpstr>
      <vt:lpstr>Připojení k PLC</vt:lpstr>
      <vt:lpstr>Odesílání SMS</vt:lpstr>
      <vt:lpstr>Příjem SMS</vt:lpstr>
      <vt:lpstr>Servisní SMS</vt:lpstr>
      <vt:lpstr>Datové spojení</vt:lpstr>
      <vt:lpstr>Datum a čas</vt:lpstr>
      <vt:lpstr>Konfigurace</vt:lpstr>
      <vt:lpstr>Konfigurace</vt:lpstr>
      <vt:lpstr>Konfigurace</vt:lpstr>
      <vt:lpstr>Volba počtu „vstupů“ a „výstupů“</vt:lpstr>
      <vt:lpstr>Nastavení „vstupů“</vt:lpstr>
      <vt:lpstr>Ano/Ne vstupy</vt:lpstr>
      <vt:lpstr>Prezentace aplikace PowerPoint</vt:lpstr>
      <vt:lpstr>Prezentace aplikace PowerPoint</vt:lpstr>
      <vt:lpstr>Analogové vstupy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FATEK PLC</dc:title>
  <dc:creator>Vladimír Rosůlek</dc:creator>
  <cp:lastModifiedBy>Jan Voříšek</cp:lastModifiedBy>
  <cp:revision>122</cp:revision>
  <cp:lastPrinted>2013-08-20T13:01:36Z</cp:lastPrinted>
  <dcterms:created xsi:type="dcterms:W3CDTF">2013-08-15T11:19:52Z</dcterms:created>
  <dcterms:modified xsi:type="dcterms:W3CDTF">2015-10-13T07:46:58Z</dcterms:modified>
</cp:coreProperties>
</file>